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69" r:id="rId5"/>
    <p:sldId id="285" r:id="rId6"/>
    <p:sldId id="270" r:id="rId7"/>
    <p:sldId id="293" r:id="rId8"/>
    <p:sldId id="297" r:id="rId9"/>
    <p:sldId id="306" r:id="rId10"/>
    <p:sldId id="300" r:id="rId11"/>
    <p:sldId id="301" r:id="rId12"/>
    <p:sldId id="303" r:id="rId13"/>
    <p:sldId id="307" r:id="rId14"/>
    <p:sldId id="304" r:id="rId15"/>
    <p:sldId id="309" r:id="rId16"/>
    <p:sldId id="308" r:id="rId17"/>
    <p:sldId id="311" r:id="rId18"/>
    <p:sldId id="310" r:id="rId19"/>
    <p:sldId id="313" r:id="rId20"/>
    <p:sldId id="314" r:id="rId21"/>
    <p:sldId id="315" r:id="rId22"/>
    <p:sldId id="286" r:id="rId23"/>
    <p:sldId id="272" r:id="rId24"/>
    <p:sldId id="271" r:id="rId25"/>
    <p:sldId id="277" r:id="rId26"/>
    <p:sldId id="278" r:id="rId27"/>
    <p:sldId id="291" r:id="rId28"/>
    <p:sldId id="316" r:id="rId29"/>
    <p:sldId id="317" r:id="rId30"/>
    <p:sldId id="287" r:id="rId31"/>
    <p:sldId id="292" r:id="rId32"/>
    <p:sldId id="295" r:id="rId33"/>
    <p:sldId id="289" r:id="rId34"/>
    <p:sldId id="290" r:id="rId35"/>
    <p:sldId id="267" r:id="rId36"/>
    <p:sldId id="264" r:id="rId37"/>
    <p:sldId id="281" r:id="rId38"/>
    <p:sldId id="275" r:id="rId39"/>
    <p:sldId id="276" r:id="rId40"/>
    <p:sldId id="288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6F9547-034E-1068-0563-64949D92F77E}" name="J Kahn" initials="JK" userId="S::jmhkahn@uw.edu::18aabecb-1ea0-418b-8707-65fc4d7c24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D1B"/>
    <a:srgbClr val="70BC63"/>
    <a:srgbClr val="8AC87F"/>
    <a:srgbClr val="F7DE25"/>
    <a:srgbClr val="EBE8E2"/>
    <a:srgbClr val="E0DBD3"/>
    <a:srgbClr val="595831"/>
    <a:srgbClr val="8D8B4D"/>
    <a:srgbClr val="CFCEA8"/>
    <a:srgbClr val="7B7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31CED-68E0-4AE2-BC66-C53C8CCB9D63}" v="432" dt="2023-03-07T02:23:07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45" autoAdjust="0"/>
  </p:normalViewPr>
  <p:slideViewPr>
    <p:cSldViewPr snapToGrid="0">
      <p:cViewPr varScale="1">
        <p:scale>
          <a:sx n="95" d="100"/>
          <a:sy n="95" d="100"/>
        </p:scale>
        <p:origin x="109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n Miller" userId="e1e601e4a333e5d4" providerId="LiveId" clId="{6E631CED-68E0-4AE2-BC66-C53C8CCB9D63}"/>
    <pc:docChg chg="undo custSel addSld delSld modSld sldOrd">
      <pc:chgData name="Helen Miller" userId="e1e601e4a333e5d4" providerId="LiveId" clId="{6E631CED-68E0-4AE2-BC66-C53C8CCB9D63}" dt="2023-03-07T02:38:44.208" v="1763" actId="47"/>
      <pc:docMkLst>
        <pc:docMk/>
      </pc:docMkLst>
      <pc:sldChg chg="addSp delSp modSp del">
        <pc:chgData name="Helen Miller" userId="e1e601e4a333e5d4" providerId="LiveId" clId="{6E631CED-68E0-4AE2-BC66-C53C8CCB9D63}" dt="2023-03-07T02:38:44.208" v="1763" actId="47"/>
        <pc:sldMkLst>
          <pc:docMk/>
          <pc:sldMk cId="1286202227" sldId="266"/>
        </pc:sldMkLst>
        <pc:spChg chg="add del mod">
          <ac:chgData name="Helen Miller" userId="e1e601e4a333e5d4" providerId="LiveId" clId="{6E631CED-68E0-4AE2-BC66-C53C8CCB9D63}" dt="2023-03-07T01:26:56.889" v="1101"/>
          <ac:spMkLst>
            <pc:docMk/>
            <pc:sldMk cId="1286202227" sldId="266"/>
            <ac:spMk id="3" creationId="{39CE5EE9-EBC3-B6A7-6AF8-61F02A69F4CC}"/>
          </ac:spMkLst>
        </pc:spChg>
      </pc:sldChg>
      <pc:sldChg chg="modSp mod">
        <pc:chgData name="Helen Miller" userId="e1e601e4a333e5d4" providerId="LiveId" clId="{6E631CED-68E0-4AE2-BC66-C53C8CCB9D63}" dt="2023-03-07T00:50:10.055" v="315" actId="14100"/>
        <pc:sldMkLst>
          <pc:docMk/>
          <pc:sldMk cId="744042919" sldId="278"/>
        </pc:sldMkLst>
        <pc:picChg chg="mod">
          <ac:chgData name="Helen Miller" userId="e1e601e4a333e5d4" providerId="LiveId" clId="{6E631CED-68E0-4AE2-BC66-C53C8CCB9D63}" dt="2023-03-07T00:50:10.055" v="315" actId="14100"/>
          <ac:picMkLst>
            <pc:docMk/>
            <pc:sldMk cId="744042919" sldId="278"/>
            <ac:picMk id="5" creationId="{09A61103-B0D3-B549-7641-C2BABA0C0285}"/>
          </ac:picMkLst>
        </pc:picChg>
      </pc:sldChg>
      <pc:sldChg chg="addSp delSp modSp del mod modNotesTx">
        <pc:chgData name="Helen Miller" userId="e1e601e4a333e5d4" providerId="LiveId" clId="{6E631CED-68E0-4AE2-BC66-C53C8CCB9D63}" dt="2023-03-07T02:25:26.326" v="1762" actId="47"/>
        <pc:sldMkLst>
          <pc:docMk/>
          <pc:sldMk cId="3296640972" sldId="280"/>
        </pc:sldMkLst>
        <pc:spChg chg="mod">
          <ac:chgData name="Helen Miller" userId="e1e601e4a333e5d4" providerId="LiveId" clId="{6E631CED-68E0-4AE2-BC66-C53C8CCB9D63}" dt="2023-03-06T23:27:53.217" v="74" actId="20577"/>
          <ac:spMkLst>
            <pc:docMk/>
            <pc:sldMk cId="3296640972" sldId="280"/>
            <ac:spMk id="2" creationId="{8589C2BC-9564-D768-29CE-04A250BF0175}"/>
          </ac:spMkLst>
        </pc:spChg>
        <pc:spChg chg="del mod">
          <ac:chgData name="Helen Miller" userId="e1e601e4a333e5d4" providerId="LiveId" clId="{6E631CED-68E0-4AE2-BC66-C53C8CCB9D63}" dt="2023-03-06T23:31:03.327" v="190" actId="478"/>
          <ac:spMkLst>
            <pc:docMk/>
            <pc:sldMk cId="3296640972" sldId="280"/>
            <ac:spMk id="3" creationId="{9886C9E0-C391-A7EC-CC4D-5F11CF0B9815}"/>
          </ac:spMkLst>
        </pc:spChg>
        <pc:spChg chg="add del mod">
          <ac:chgData name="Helen Miller" userId="e1e601e4a333e5d4" providerId="LiveId" clId="{6E631CED-68E0-4AE2-BC66-C53C8CCB9D63}" dt="2023-03-07T01:54:01.479" v="1669" actId="478"/>
          <ac:spMkLst>
            <pc:docMk/>
            <pc:sldMk cId="3296640972" sldId="280"/>
            <ac:spMk id="3" creationId="{BC0F9512-A872-80BF-1E33-E07F2DE72C02}"/>
          </ac:spMkLst>
        </pc:spChg>
        <pc:spChg chg="add mod">
          <ac:chgData name="Helen Miller" userId="e1e601e4a333e5d4" providerId="LiveId" clId="{6E631CED-68E0-4AE2-BC66-C53C8CCB9D63}" dt="2023-03-07T02:10:57.610" v="1686" actId="20577"/>
          <ac:spMkLst>
            <pc:docMk/>
            <pc:sldMk cId="3296640972" sldId="280"/>
            <ac:spMk id="4" creationId="{EBCE82B3-E20D-3C8C-040A-B64D7666199C}"/>
          </ac:spMkLst>
        </pc:spChg>
        <pc:picChg chg="add del mod">
          <ac:chgData name="Helen Miller" userId="e1e601e4a333e5d4" providerId="LiveId" clId="{6E631CED-68E0-4AE2-BC66-C53C8CCB9D63}" dt="2023-03-06T23:30:08.515" v="112" actId="478"/>
          <ac:picMkLst>
            <pc:docMk/>
            <pc:sldMk cId="3296640972" sldId="280"/>
            <ac:picMk id="5" creationId="{F79423D7-16FC-C2FB-2698-583C40554CCD}"/>
          </ac:picMkLst>
        </pc:picChg>
        <pc:picChg chg="add mod">
          <ac:chgData name="Helen Miller" userId="e1e601e4a333e5d4" providerId="LiveId" clId="{6E631CED-68E0-4AE2-BC66-C53C8CCB9D63}" dt="2023-03-07T01:54:23.565" v="1674" actId="1076"/>
          <ac:picMkLst>
            <pc:docMk/>
            <pc:sldMk cId="3296640972" sldId="280"/>
            <ac:picMk id="7" creationId="{FCCFCECF-7FF0-A7CB-7790-04C916F248EE}"/>
          </ac:picMkLst>
        </pc:picChg>
        <pc:picChg chg="add del mod">
          <ac:chgData name="Helen Miller" userId="e1e601e4a333e5d4" providerId="LiveId" clId="{6E631CED-68E0-4AE2-BC66-C53C8CCB9D63}" dt="2023-03-06T23:29:32.924" v="102" actId="478"/>
          <ac:picMkLst>
            <pc:docMk/>
            <pc:sldMk cId="3296640972" sldId="280"/>
            <ac:picMk id="9" creationId="{60E6A4A9-09DA-43A2-67ED-9F9787806EBD}"/>
          </ac:picMkLst>
        </pc:picChg>
        <pc:picChg chg="add mod">
          <ac:chgData name="Helen Miller" userId="e1e601e4a333e5d4" providerId="LiveId" clId="{6E631CED-68E0-4AE2-BC66-C53C8CCB9D63}" dt="2023-03-07T01:54:23.565" v="1674" actId="1076"/>
          <ac:picMkLst>
            <pc:docMk/>
            <pc:sldMk cId="3296640972" sldId="280"/>
            <ac:picMk id="11" creationId="{0DAA02E0-7EA7-D3E8-C5FD-30DBCB0F9E86}"/>
          </ac:picMkLst>
        </pc:picChg>
        <pc:picChg chg="add del mod">
          <ac:chgData name="Helen Miller" userId="e1e601e4a333e5d4" providerId="LiveId" clId="{6E631CED-68E0-4AE2-BC66-C53C8CCB9D63}" dt="2023-03-06T23:29:23.947" v="99" actId="478"/>
          <ac:picMkLst>
            <pc:docMk/>
            <pc:sldMk cId="3296640972" sldId="280"/>
            <ac:picMk id="13" creationId="{6D92FFC1-B1DA-5548-CA07-8DD88C3BF7C6}"/>
          </ac:picMkLst>
        </pc:picChg>
        <pc:picChg chg="add del mod modCrop">
          <ac:chgData name="Helen Miller" userId="e1e601e4a333e5d4" providerId="LiveId" clId="{6E631CED-68E0-4AE2-BC66-C53C8CCB9D63}" dt="2023-03-06T23:30:54.891" v="185" actId="478"/>
          <ac:picMkLst>
            <pc:docMk/>
            <pc:sldMk cId="3296640972" sldId="280"/>
            <ac:picMk id="15" creationId="{374F784C-44A0-E001-D228-1D7CA8584C40}"/>
          </ac:picMkLst>
        </pc:picChg>
        <pc:picChg chg="add mod modCrop">
          <ac:chgData name="Helen Miller" userId="e1e601e4a333e5d4" providerId="LiveId" clId="{6E631CED-68E0-4AE2-BC66-C53C8CCB9D63}" dt="2023-03-07T01:54:23.565" v="1674" actId="1076"/>
          <ac:picMkLst>
            <pc:docMk/>
            <pc:sldMk cId="3296640972" sldId="280"/>
            <ac:picMk id="16" creationId="{741CE518-B335-6161-8D1F-C6174BAF87C8}"/>
          </ac:picMkLst>
        </pc:picChg>
      </pc:sldChg>
      <pc:sldChg chg="addSp delSp modSp mod modNotesTx">
        <pc:chgData name="Helen Miller" userId="e1e601e4a333e5d4" providerId="LiveId" clId="{6E631CED-68E0-4AE2-BC66-C53C8CCB9D63}" dt="2023-03-06T23:37:18.582" v="313" actId="20577"/>
        <pc:sldMkLst>
          <pc:docMk/>
          <pc:sldMk cId="2843190653" sldId="291"/>
        </pc:sldMkLst>
        <pc:spChg chg="mod">
          <ac:chgData name="Helen Miller" userId="e1e601e4a333e5d4" providerId="LiveId" clId="{6E631CED-68E0-4AE2-BC66-C53C8CCB9D63}" dt="2023-03-06T23:36:29.352" v="292"/>
          <ac:spMkLst>
            <pc:docMk/>
            <pc:sldMk cId="2843190653" sldId="291"/>
            <ac:spMk id="10" creationId="{3FD5B652-5D4D-D497-0E24-16032A5606FD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4" creationId="{C683E09B-A185-9AAD-D6A7-F1D4BA432942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5" creationId="{823F8654-ABD9-CC08-3F84-5B6BFDC55D44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6" creationId="{EF7C83A4-BB47-89AD-C8B2-666D8F536F7A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7" creationId="{31CE1C1B-D5EE-8797-A4FE-6D2E8EE6A6E6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8" creationId="{105761A5-A64C-7D77-32E0-8E7FEF052254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59" creationId="{538B6B1B-7C64-FD52-740D-836FF3CEAB31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60" creationId="{C87F1488-1C31-A5AE-83B6-93BF3CBF1331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61" creationId="{34B6BB5B-50D6-20EE-AB86-D432466646E9}"/>
          </ac:spMkLst>
        </pc:spChg>
        <pc:spChg chg="del">
          <ac:chgData name="Helen Miller" userId="e1e601e4a333e5d4" providerId="LiveId" clId="{6E631CED-68E0-4AE2-BC66-C53C8CCB9D63}" dt="2023-03-06T23:36:08.034" v="290" actId="478"/>
          <ac:spMkLst>
            <pc:docMk/>
            <pc:sldMk cId="2843190653" sldId="291"/>
            <ac:spMk id="62" creationId="{CFEDA6C1-C2B7-DF54-2C4A-609310A376D1}"/>
          </ac:spMkLst>
        </pc:spChg>
        <pc:spChg chg="mod">
          <ac:chgData name="Helen Miller" userId="e1e601e4a333e5d4" providerId="LiveId" clId="{6E631CED-68E0-4AE2-BC66-C53C8CCB9D63}" dt="2023-03-06T23:37:18.582" v="313" actId="20577"/>
          <ac:spMkLst>
            <pc:docMk/>
            <pc:sldMk cId="2843190653" sldId="291"/>
            <ac:spMk id="75" creationId="{5FC9BE5D-C816-F6A9-A3B5-5AD7B43A2C00}"/>
          </ac:spMkLst>
        </pc:spChg>
        <pc:grpChg chg="add mod">
          <ac:chgData name="Helen Miller" userId="e1e601e4a333e5d4" providerId="LiveId" clId="{6E631CED-68E0-4AE2-BC66-C53C8CCB9D63}" dt="2023-03-06T23:36:58.870" v="299" actId="14100"/>
          <ac:grpSpMkLst>
            <pc:docMk/>
            <pc:sldMk cId="2843190653" sldId="291"/>
            <ac:grpSpMk id="3" creationId="{AE5FAF4D-75EE-CED5-3FEF-27285AC2C865}"/>
          </ac:grpSpMkLst>
        </pc:grpChg>
        <pc:grpChg chg="mod">
          <ac:chgData name="Helen Miller" userId="e1e601e4a333e5d4" providerId="LiveId" clId="{6E631CED-68E0-4AE2-BC66-C53C8CCB9D63}" dt="2023-03-06T23:36:29.352" v="292"/>
          <ac:grpSpMkLst>
            <pc:docMk/>
            <pc:sldMk cId="2843190653" sldId="291"/>
            <ac:grpSpMk id="5" creationId="{6775191D-A653-184A-3985-83555C64B543}"/>
          </ac:grpSpMkLst>
        </pc:grpChg>
        <pc:picChg chg="mod">
          <ac:chgData name="Helen Miller" userId="e1e601e4a333e5d4" providerId="LiveId" clId="{6E631CED-68E0-4AE2-BC66-C53C8CCB9D63}" dt="2023-03-06T23:36:29.352" v="292"/>
          <ac:picMkLst>
            <pc:docMk/>
            <pc:sldMk cId="2843190653" sldId="291"/>
            <ac:picMk id="6" creationId="{134F7677-575B-63B1-AEAF-0A119A00A98E}"/>
          </ac:picMkLst>
        </pc:picChg>
        <pc:picChg chg="mod">
          <ac:chgData name="Helen Miller" userId="e1e601e4a333e5d4" providerId="LiveId" clId="{6E631CED-68E0-4AE2-BC66-C53C8CCB9D63}" dt="2023-03-06T23:36:29.352" v="292"/>
          <ac:picMkLst>
            <pc:docMk/>
            <pc:sldMk cId="2843190653" sldId="291"/>
            <ac:picMk id="7" creationId="{6C3C2B99-50BE-C582-4D89-8FA7AED85880}"/>
          </ac:picMkLst>
        </pc:picChg>
        <pc:picChg chg="mod">
          <ac:chgData name="Helen Miller" userId="e1e601e4a333e5d4" providerId="LiveId" clId="{6E631CED-68E0-4AE2-BC66-C53C8CCB9D63}" dt="2023-03-06T23:36:29.352" v="292"/>
          <ac:picMkLst>
            <pc:docMk/>
            <pc:sldMk cId="2843190653" sldId="291"/>
            <ac:picMk id="9" creationId="{C017F010-016B-D111-22D9-74C4B3A0A75B}"/>
          </ac:picMkLst>
        </pc:picChg>
        <pc:picChg chg="add mod">
          <ac:chgData name="Helen Miller" userId="e1e601e4a333e5d4" providerId="LiveId" clId="{6E631CED-68E0-4AE2-BC66-C53C8CCB9D63}" dt="2023-03-06T23:36:58.870" v="299" actId="14100"/>
          <ac:picMkLst>
            <pc:docMk/>
            <pc:sldMk cId="2843190653" sldId="291"/>
            <ac:picMk id="21" creationId="{C29C6B24-91BA-DBCD-A881-220CB8E04F12}"/>
          </ac:picMkLst>
        </pc:picChg>
        <pc:picChg chg="add mod">
          <ac:chgData name="Helen Miller" userId="e1e601e4a333e5d4" providerId="LiveId" clId="{6E631CED-68E0-4AE2-BC66-C53C8CCB9D63}" dt="2023-03-06T23:36:58.870" v="299" actId="14100"/>
          <ac:picMkLst>
            <pc:docMk/>
            <pc:sldMk cId="2843190653" sldId="291"/>
            <ac:picMk id="24" creationId="{EBB9E969-28B9-9584-F853-D51101E5FAAA}"/>
          </ac:picMkLst>
        </pc:picChg>
        <pc:picChg chg="add mod">
          <ac:chgData name="Helen Miller" userId="e1e601e4a333e5d4" providerId="LiveId" clId="{6E631CED-68E0-4AE2-BC66-C53C8CCB9D63}" dt="2023-03-06T23:36:58.870" v="299" actId="14100"/>
          <ac:picMkLst>
            <pc:docMk/>
            <pc:sldMk cId="2843190653" sldId="291"/>
            <ac:picMk id="25" creationId="{0E3F2DBF-79F5-ED68-02A7-892CEA2C1320}"/>
          </ac:picMkLst>
        </pc:pic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1" creationId="{6EAA7E2C-9B84-ECDA-0055-68DFB460FD1E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2" creationId="{C56627F9-C6F5-1535-AFA5-DAF2877DF97B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6" creationId="{7B0EF929-00A2-3008-4515-DF1DC8ADF313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7" creationId="{52B9692E-6C2E-800A-0649-55EBFCFE089F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8" creationId="{2CE4395E-E20E-B2FA-B553-A434EF915595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19" creationId="{E64244DD-5FCB-39EC-E500-8E95AD48C537}"/>
          </ac:cxnSpMkLst>
        </pc:cxnChg>
        <pc:cxnChg chg="mod">
          <ac:chgData name="Helen Miller" userId="e1e601e4a333e5d4" providerId="LiveId" clId="{6E631CED-68E0-4AE2-BC66-C53C8CCB9D63}" dt="2023-03-06T23:36:29.352" v="292"/>
          <ac:cxnSpMkLst>
            <pc:docMk/>
            <pc:sldMk cId="2843190653" sldId="291"/>
            <ac:cxnSpMk id="20" creationId="{0E578FBF-6073-159A-A93E-227B021985D2}"/>
          </ac:cxnSpMkLst>
        </pc:cxnChg>
        <pc:cxnChg chg="del">
          <ac:chgData name="Helen Miller" userId="e1e601e4a333e5d4" providerId="LiveId" clId="{6E631CED-68E0-4AE2-BC66-C53C8CCB9D63}" dt="2023-03-06T23:36:10.049" v="291" actId="478"/>
          <ac:cxnSpMkLst>
            <pc:docMk/>
            <pc:sldMk cId="2843190653" sldId="291"/>
            <ac:cxnSpMk id="51" creationId="{5CF21529-7723-027A-A6A3-CC5AD5C27193}"/>
          </ac:cxnSpMkLst>
        </pc:cxnChg>
        <pc:cxnChg chg="del">
          <ac:chgData name="Helen Miller" userId="e1e601e4a333e5d4" providerId="LiveId" clId="{6E631CED-68E0-4AE2-BC66-C53C8CCB9D63}" dt="2023-03-06T23:36:08.034" v="290" actId="478"/>
          <ac:cxnSpMkLst>
            <pc:docMk/>
            <pc:sldMk cId="2843190653" sldId="291"/>
            <ac:cxnSpMk id="52" creationId="{043EAB55-21DC-DFAB-4F6D-3EDB224867E0}"/>
          </ac:cxnSpMkLst>
        </pc:cxnChg>
      </pc:sldChg>
      <pc:sldChg chg="modSp mod">
        <pc:chgData name="Helen Miller" userId="e1e601e4a333e5d4" providerId="LiveId" clId="{6E631CED-68E0-4AE2-BC66-C53C8CCB9D63}" dt="2023-03-07T01:40:48.764" v="1616" actId="20577"/>
        <pc:sldMkLst>
          <pc:docMk/>
          <pc:sldMk cId="2875499828" sldId="293"/>
        </pc:sldMkLst>
        <pc:spChg chg="mod">
          <ac:chgData name="Helen Miller" userId="e1e601e4a333e5d4" providerId="LiveId" clId="{6E631CED-68E0-4AE2-BC66-C53C8CCB9D63}" dt="2023-03-07T01:40:48.764" v="1616" actId="20577"/>
          <ac:spMkLst>
            <pc:docMk/>
            <pc:sldMk cId="2875499828" sldId="293"/>
            <ac:spMk id="3" creationId="{FC7A637F-2100-1896-539D-77107EF23A78}"/>
          </ac:spMkLst>
        </pc:spChg>
        <pc:grpChg chg="mod">
          <ac:chgData name="Helen Miller" userId="e1e601e4a333e5d4" providerId="LiveId" clId="{6E631CED-68E0-4AE2-BC66-C53C8CCB9D63}" dt="2023-03-07T01:01:26.232" v="469" actId="1076"/>
          <ac:grpSpMkLst>
            <pc:docMk/>
            <pc:sldMk cId="2875499828" sldId="293"/>
            <ac:grpSpMk id="4" creationId="{B9535049-6AD9-A6BA-2218-C92C357F720A}"/>
          </ac:grpSpMkLst>
        </pc:grpChg>
      </pc:sldChg>
      <pc:sldChg chg="addSp delSp modSp add del mod">
        <pc:chgData name="Helen Miller" userId="e1e601e4a333e5d4" providerId="LiveId" clId="{6E631CED-68E0-4AE2-BC66-C53C8CCB9D63}" dt="2023-03-07T02:25:19.022" v="1761" actId="47"/>
        <pc:sldMkLst>
          <pc:docMk/>
          <pc:sldMk cId="1305113028" sldId="296"/>
        </pc:sldMkLst>
        <pc:spChg chg="mod">
          <ac:chgData name="Helen Miller" userId="e1e601e4a333e5d4" providerId="LiveId" clId="{6E631CED-68E0-4AE2-BC66-C53C8CCB9D63}" dt="2023-03-06T23:35:17.451" v="284" actId="14100"/>
          <ac:spMkLst>
            <pc:docMk/>
            <pc:sldMk cId="1305113028" sldId="296"/>
            <ac:spMk id="2" creationId="{8589C2BC-9564-D768-29CE-04A250BF0175}"/>
          </ac:spMkLst>
        </pc:spChg>
        <pc:spChg chg="add mod">
          <ac:chgData name="Helen Miller" userId="e1e601e4a333e5d4" providerId="LiveId" clId="{6E631CED-68E0-4AE2-BC66-C53C8CCB9D63}" dt="2023-03-07T01:55:06.801" v="1683" actId="20577"/>
          <ac:spMkLst>
            <pc:docMk/>
            <pc:sldMk cId="1305113028" sldId="296"/>
            <ac:spMk id="3" creationId="{C2FC81E2-672A-DDEB-0F11-AA8789ED7A50}"/>
          </ac:spMkLst>
        </pc:spChg>
        <pc:picChg chg="add del mod">
          <ac:chgData name="Helen Miller" userId="e1e601e4a333e5d4" providerId="LiveId" clId="{6E631CED-68E0-4AE2-BC66-C53C8CCB9D63}" dt="2023-03-06T23:34:49.416" v="273" actId="478"/>
          <ac:picMkLst>
            <pc:docMk/>
            <pc:sldMk cId="1305113028" sldId="296"/>
            <ac:picMk id="4" creationId="{D3321028-8207-D86C-4164-1C6E001F5B6F}"/>
          </ac:picMkLst>
        </pc:picChg>
        <pc:picChg chg="add mod">
          <ac:chgData name="Helen Miller" userId="e1e601e4a333e5d4" providerId="LiveId" clId="{6E631CED-68E0-4AE2-BC66-C53C8CCB9D63}" dt="2023-03-07T01:54:36.315" v="1676" actId="1076"/>
          <ac:picMkLst>
            <pc:docMk/>
            <pc:sldMk cId="1305113028" sldId="296"/>
            <ac:picMk id="6" creationId="{12FB3194-4B6F-8171-9AC4-B4E7851BAB41}"/>
          </ac:picMkLst>
        </pc:picChg>
        <pc:picChg chg="del">
          <ac:chgData name="Helen Miller" userId="e1e601e4a333e5d4" providerId="LiveId" clId="{6E631CED-68E0-4AE2-BC66-C53C8CCB9D63}" dt="2023-03-06T23:32:22.737" v="211" actId="478"/>
          <ac:picMkLst>
            <pc:docMk/>
            <pc:sldMk cId="1305113028" sldId="296"/>
            <ac:picMk id="7" creationId="{FCCFCECF-7FF0-A7CB-7790-04C916F248EE}"/>
          </ac:picMkLst>
        </pc:picChg>
        <pc:picChg chg="add del mod">
          <ac:chgData name="Helen Miller" userId="e1e601e4a333e5d4" providerId="LiveId" clId="{6E631CED-68E0-4AE2-BC66-C53C8CCB9D63}" dt="2023-03-06T23:34:41.559" v="270" actId="478"/>
          <ac:picMkLst>
            <pc:docMk/>
            <pc:sldMk cId="1305113028" sldId="296"/>
            <ac:picMk id="9" creationId="{0CB9AB7B-6248-ABBD-EAAD-150B5BD99761}"/>
          </ac:picMkLst>
        </pc:picChg>
        <pc:picChg chg="del">
          <ac:chgData name="Helen Miller" userId="e1e601e4a333e5d4" providerId="LiveId" clId="{6E631CED-68E0-4AE2-BC66-C53C8CCB9D63}" dt="2023-03-06T23:32:23.438" v="212" actId="478"/>
          <ac:picMkLst>
            <pc:docMk/>
            <pc:sldMk cId="1305113028" sldId="296"/>
            <ac:picMk id="11" creationId="{0DAA02E0-7EA7-D3E8-C5FD-30DBCB0F9E86}"/>
          </ac:picMkLst>
        </pc:picChg>
        <pc:picChg chg="add mod">
          <ac:chgData name="Helen Miller" userId="e1e601e4a333e5d4" providerId="LiveId" clId="{6E631CED-68E0-4AE2-BC66-C53C8CCB9D63}" dt="2023-03-07T01:54:39.203" v="1677" actId="1076"/>
          <ac:picMkLst>
            <pc:docMk/>
            <pc:sldMk cId="1305113028" sldId="296"/>
            <ac:picMk id="12" creationId="{C052D56C-EE63-72E9-7E04-75F395300D26}"/>
          </ac:picMkLst>
        </pc:picChg>
        <pc:picChg chg="add del mod">
          <ac:chgData name="Helen Miller" userId="e1e601e4a333e5d4" providerId="LiveId" clId="{6E631CED-68E0-4AE2-BC66-C53C8CCB9D63}" dt="2023-03-06T23:34:29.396" v="266" actId="478"/>
          <ac:picMkLst>
            <pc:docMk/>
            <pc:sldMk cId="1305113028" sldId="296"/>
            <ac:picMk id="14" creationId="{E803B1E8-3186-6FA6-2148-837C4947015A}"/>
          </ac:picMkLst>
        </pc:picChg>
        <pc:picChg chg="del">
          <ac:chgData name="Helen Miller" userId="e1e601e4a333e5d4" providerId="LiveId" clId="{6E631CED-68E0-4AE2-BC66-C53C8CCB9D63}" dt="2023-03-06T23:32:24.355" v="213" actId="478"/>
          <ac:picMkLst>
            <pc:docMk/>
            <pc:sldMk cId="1305113028" sldId="296"/>
            <ac:picMk id="16" creationId="{741CE518-B335-6161-8D1F-C6174BAF87C8}"/>
          </ac:picMkLst>
        </pc:picChg>
        <pc:picChg chg="add mod modCrop">
          <ac:chgData name="Helen Miller" userId="e1e601e4a333e5d4" providerId="LiveId" clId="{6E631CED-68E0-4AE2-BC66-C53C8CCB9D63}" dt="2023-03-06T23:35:32.222" v="289" actId="1076"/>
          <ac:picMkLst>
            <pc:docMk/>
            <pc:sldMk cId="1305113028" sldId="296"/>
            <ac:picMk id="17" creationId="{A0907A81-9186-1CC9-268A-52298DE5A7DB}"/>
          </ac:picMkLst>
        </pc:picChg>
        <pc:picChg chg="add mod modCrop">
          <ac:chgData name="Helen Miller" userId="e1e601e4a333e5d4" providerId="LiveId" clId="{6E631CED-68E0-4AE2-BC66-C53C8CCB9D63}" dt="2023-03-06T23:35:29.737" v="288" actId="1076"/>
          <ac:picMkLst>
            <pc:docMk/>
            <pc:sldMk cId="1305113028" sldId="296"/>
            <ac:picMk id="18" creationId="{A7367BE8-3125-433C-B04E-1BD9DCFF98E6}"/>
          </ac:picMkLst>
        </pc:picChg>
      </pc:sldChg>
      <pc:sldChg chg="addSp delSp modSp add mod">
        <pc:chgData name="Helen Miller" userId="e1e601e4a333e5d4" providerId="LiveId" clId="{6E631CED-68E0-4AE2-BC66-C53C8CCB9D63}" dt="2023-03-07T01:07:10.058" v="638" actId="478"/>
        <pc:sldMkLst>
          <pc:docMk/>
          <pc:sldMk cId="4076064860" sldId="297"/>
        </pc:sldMkLst>
        <pc:spChg chg="mod">
          <ac:chgData name="Helen Miller" userId="e1e601e4a333e5d4" providerId="LiveId" clId="{6E631CED-68E0-4AE2-BC66-C53C8CCB9D63}" dt="2023-03-07T00:51:29.234" v="317"/>
          <ac:spMkLst>
            <pc:docMk/>
            <pc:sldMk cId="4076064860" sldId="297"/>
            <ac:spMk id="8" creationId="{5D5CEB16-3DDF-0C86-525A-F0E150183E1D}"/>
          </ac:spMkLst>
        </pc:spChg>
        <pc:spChg chg="mod">
          <ac:chgData name="Helen Miller" userId="e1e601e4a333e5d4" providerId="LiveId" clId="{6E631CED-68E0-4AE2-BC66-C53C8CCB9D63}" dt="2023-03-07T00:51:29.234" v="317"/>
          <ac:spMkLst>
            <pc:docMk/>
            <pc:sldMk cId="4076064860" sldId="297"/>
            <ac:spMk id="17" creationId="{91C33D20-744D-C16D-A662-94247C8BD9F1}"/>
          </ac:spMkLst>
        </pc:spChg>
        <pc:spChg chg="mod">
          <ac:chgData name="Helen Miller" userId="e1e601e4a333e5d4" providerId="LiveId" clId="{6E631CED-68E0-4AE2-BC66-C53C8CCB9D63}" dt="2023-03-07T00:51:29.234" v="317"/>
          <ac:spMkLst>
            <pc:docMk/>
            <pc:sldMk cId="4076064860" sldId="297"/>
            <ac:spMk id="27" creationId="{0C56342B-4932-87E1-75DD-873C23AF70B7}"/>
          </ac:spMkLst>
        </pc:spChg>
        <pc:spChg chg="del">
          <ac:chgData name="Helen Miller" userId="e1e601e4a333e5d4" providerId="LiveId" clId="{6E631CED-68E0-4AE2-BC66-C53C8CCB9D63}" dt="2023-03-07T00:52:23.608" v="324" actId="478"/>
          <ac:spMkLst>
            <pc:docMk/>
            <pc:sldMk cId="4076064860" sldId="297"/>
            <ac:spMk id="28" creationId="{C6A410D1-C55E-7D5F-66BF-C6D6C5E588A2}"/>
          </ac:spMkLst>
        </pc:spChg>
        <pc:spChg chg="del">
          <ac:chgData name="Helen Miller" userId="e1e601e4a333e5d4" providerId="LiveId" clId="{6E631CED-68E0-4AE2-BC66-C53C8CCB9D63}" dt="2023-03-07T00:52:17.666" v="323" actId="478"/>
          <ac:spMkLst>
            <pc:docMk/>
            <pc:sldMk cId="4076064860" sldId="297"/>
            <ac:spMk id="29" creationId="{07CCEC63-0D24-4840-3F04-D4C9B33FB405}"/>
          </ac:spMkLst>
        </pc:spChg>
        <pc:spChg chg="del mod">
          <ac:chgData name="Helen Miller" userId="e1e601e4a333e5d4" providerId="LiveId" clId="{6E631CED-68E0-4AE2-BC66-C53C8CCB9D63}" dt="2023-03-07T00:52:33.682" v="327" actId="478"/>
          <ac:spMkLst>
            <pc:docMk/>
            <pc:sldMk cId="4076064860" sldId="297"/>
            <ac:spMk id="30" creationId="{112C059B-CAB3-C53D-1D28-D8357456E9D1}"/>
          </ac:spMkLst>
        </pc:spChg>
        <pc:spChg chg="del mod">
          <ac:chgData name="Helen Miller" userId="e1e601e4a333e5d4" providerId="LiveId" clId="{6E631CED-68E0-4AE2-BC66-C53C8CCB9D63}" dt="2023-03-07T01:07:10.058" v="638" actId="478"/>
          <ac:spMkLst>
            <pc:docMk/>
            <pc:sldMk cId="4076064860" sldId="297"/>
            <ac:spMk id="31" creationId="{F8BFCF5B-7616-60D5-0ADC-E7D5ADCBBBF6}"/>
          </ac:spMkLst>
        </pc:spChg>
        <pc:spChg chg="del">
          <ac:chgData name="Helen Miller" userId="e1e601e4a333e5d4" providerId="LiveId" clId="{6E631CED-68E0-4AE2-BC66-C53C8CCB9D63}" dt="2023-03-07T00:54:16.095" v="349" actId="478"/>
          <ac:spMkLst>
            <pc:docMk/>
            <pc:sldMk cId="4076064860" sldId="297"/>
            <ac:spMk id="32" creationId="{1EC9E457-CECE-4A8E-4957-EAD545E958EE}"/>
          </ac:spMkLst>
        </pc:spChg>
        <pc:spChg chg="del">
          <ac:chgData name="Helen Miller" userId="e1e601e4a333e5d4" providerId="LiveId" clId="{6E631CED-68E0-4AE2-BC66-C53C8CCB9D63}" dt="2023-03-07T00:54:14.126" v="348" actId="478"/>
          <ac:spMkLst>
            <pc:docMk/>
            <pc:sldMk cId="4076064860" sldId="297"/>
            <ac:spMk id="33" creationId="{88E3EFD1-3320-9B68-E1BE-290949751E9C}"/>
          </ac:spMkLst>
        </pc:spChg>
        <pc:spChg chg="add del mod">
          <ac:chgData name="Helen Miller" userId="e1e601e4a333e5d4" providerId="LiveId" clId="{6E631CED-68E0-4AE2-BC66-C53C8CCB9D63}" dt="2023-03-07T00:51:49.193" v="320" actId="478"/>
          <ac:spMkLst>
            <pc:docMk/>
            <pc:sldMk cId="4076064860" sldId="297"/>
            <ac:spMk id="47" creationId="{7911D9FE-8587-C3B4-333F-2D3548324345}"/>
          </ac:spMkLst>
        </pc:spChg>
        <pc:spChg chg="add del mod">
          <ac:chgData name="Helen Miller" userId="e1e601e4a333e5d4" providerId="LiveId" clId="{6E631CED-68E0-4AE2-BC66-C53C8CCB9D63}" dt="2023-03-07T00:51:43.329" v="319" actId="478"/>
          <ac:spMkLst>
            <pc:docMk/>
            <pc:sldMk cId="4076064860" sldId="297"/>
            <ac:spMk id="48" creationId="{E01A38A9-DAF5-82F0-F9F6-0FE96FDF7494}"/>
          </ac:spMkLst>
        </pc:spChg>
        <pc:grpChg chg="add del mod">
          <ac:chgData name="Helen Miller" userId="e1e601e4a333e5d4" providerId="LiveId" clId="{6E631CED-68E0-4AE2-BC66-C53C8CCB9D63}" dt="2023-03-07T00:52:11.120" v="322" actId="478"/>
          <ac:grpSpMkLst>
            <pc:docMk/>
            <pc:sldMk cId="4076064860" sldId="297"/>
            <ac:grpSpMk id="3" creationId="{0E6CD593-B554-6B2C-7569-92B89C0B67AF}"/>
          </ac:grpSpMkLst>
        </pc:grpChg>
        <pc:grpChg chg="mod">
          <ac:chgData name="Helen Miller" userId="e1e601e4a333e5d4" providerId="LiveId" clId="{6E631CED-68E0-4AE2-BC66-C53C8CCB9D63}" dt="2023-03-07T00:51:29.234" v="317"/>
          <ac:grpSpMkLst>
            <pc:docMk/>
            <pc:sldMk cId="4076064860" sldId="297"/>
            <ac:grpSpMk id="4" creationId="{540C3E3A-E721-296A-6293-61A5CA6947CD}"/>
          </ac:grpSpMkLst>
        </pc:grpChg>
        <pc:grpChg chg="add mod">
          <ac:chgData name="Helen Miller" userId="e1e601e4a333e5d4" providerId="LiveId" clId="{6E631CED-68E0-4AE2-BC66-C53C8CCB9D63}" dt="2023-03-07T00:58:55.567" v="442" actId="1076"/>
          <ac:grpSpMkLst>
            <pc:docMk/>
            <pc:sldMk cId="4076064860" sldId="297"/>
            <ac:grpSpMk id="16" creationId="{92FF79A9-7C15-7364-88A8-03589DB22E88}"/>
          </ac:grpSpMkLst>
        </pc:grpChg>
        <pc:grpChg chg="add mod">
          <ac:chgData name="Helen Miller" userId="e1e601e4a333e5d4" providerId="LiveId" clId="{6E631CED-68E0-4AE2-BC66-C53C8CCB9D63}" dt="2023-03-07T00:58:55.567" v="442" actId="1076"/>
          <ac:grpSpMkLst>
            <pc:docMk/>
            <pc:sldMk cId="4076064860" sldId="297"/>
            <ac:grpSpMk id="26" creationId="{636F6844-AEBB-41E8-4AFD-7CC1FDAE07C0}"/>
          </ac:grpSpMkLst>
        </pc:grpChg>
        <pc:picChg chg="mod">
          <ac:chgData name="Helen Miller" userId="e1e601e4a333e5d4" providerId="LiveId" clId="{6E631CED-68E0-4AE2-BC66-C53C8CCB9D63}" dt="2023-03-07T00:51:29.234" v="317"/>
          <ac:picMkLst>
            <pc:docMk/>
            <pc:sldMk cId="4076064860" sldId="297"/>
            <ac:picMk id="5" creationId="{B00D118C-FED1-F5B5-8C85-46DD0A6A58FD}"/>
          </ac:picMkLst>
        </pc:picChg>
        <pc:picChg chg="mod">
          <ac:chgData name="Helen Miller" userId="e1e601e4a333e5d4" providerId="LiveId" clId="{6E631CED-68E0-4AE2-BC66-C53C8CCB9D63}" dt="2023-03-07T00:51:29.234" v="317"/>
          <ac:picMkLst>
            <pc:docMk/>
            <pc:sldMk cId="4076064860" sldId="297"/>
            <ac:picMk id="6" creationId="{1CBFAB75-FA59-09DF-A234-11279FA92249}"/>
          </ac:picMkLst>
        </pc:picChg>
        <pc:picChg chg="mod">
          <ac:chgData name="Helen Miller" userId="e1e601e4a333e5d4" providerId="LiveId" clId="{6E631CED-68E0-4AE2-BC66-C53C8CCB9D63}" dt="2023-03-07T00:51:29.234" v="317"/>
          <ac:picMkLst>
            <pc:docMk/>
            <pc:sldMk cId="4076064860" sldId="297"/>
            <ac:picMk id="7" creationId="{13B079C1-658F-60AD-D11E-FC2A307F7CD4}"/>
          </ac:picMkLst>
        </pc:picChg>
        <pc:picChg chg="add mod">
          <ac:chgData name="Helen Miller" userId="e1e601e4a333e5d4" providerId="LiveId" clId="{6E631CED-68E0-4AE2-BC66-C53C8CCB9D63}" dt="2023-03-07T00:58:55.567" v="442" actId="1076"/>
          <ac:picMkLst>
            <pc:docMk/>
            <pc:sldMk cId="4076064860" sldId="297"/>
            <ac:picMk id="25" creationId="{D60B599A-3F86-4393-B148-648DA9183F79}"/>
          </ac:picMkLst>
        </pc:picChg>
        <pc:picChg chg="add mod">
          <ac:chgData name="Helen Miller" userId="e1e601e4a333e5d4" providerId="LiveId" clId="{6E631CED-68E0-4AE2-BC66-C53C8CCB9D63}" dt="2023-03-07T00:58:55.567" v="442" actId="1076"/>
          <ac:picMkLst>
            <pc:docMk/>
            <pc:sldMk cId="4076064860" sldId="297"/>
            <ac:picMk id="41" creationId="{D3D8FC9B-F99C-5482-5743-356C6F96B0BA}"/>
          </ac:picMkLst>
        </pc:picChg>
        <pc:picChg chg="add del mod">
          <ac:chgData name="Helen Miller" userId="e1e601e4a333e5d4" providerId="LiveId" clId="{6E631CED-68E0-4AE2-BC66-C53C8CCB9D63}" dt="2023-03-07T00:52:11.120" v="322" actId="478"/>
          <ac:picMkLst>
            <pc:docMk/>
            <pc:sldMk cId="4076064860" sldId="297"/>
            <ac:picMk id="42" creationId="{51876DB8-DB5F-E167-57B7-4E4B89B7F9CE}"/>
          </ac:picMkLst>
        </pc:picChg>
        <pc:picChg chg="add del mod">
          <ac:chgData name="Helen Miller" userId="e1e601e4a333e5d4" providerId="LiveId" clId="{6E631CED-68E0-4AE2-BC66-C53C8CCB9D63}" dt="2023-03-07T00:52:11.120" v="322" actId="478"/>
          <ac:picMkLst>
            <pc:docMk/>
            <pc:sldMk cId="4076064860" sldId="297"/>
            <ac:picMk id="43" creationId="{F0E4870E-C645-EAB3-647F-6D9D6FD07DC2}"/>
          </ac:picMkLst>
        </pc:picChg>
        <pc:picChg chg="add mod">
          <ac:chgData name="Helen Miller" userId="e1e601e4a333e5d4" providerId="LiveId" clId="{6E631CED-68E0-4AE2-BC66-C53C8CCB9D63}" dt="2023-03-07T00:58:55.567" v="442" actId="1076"/>
          <ac:picMkLst>
            <pc:docMk/>
            <pc:sldMk cId="4076064860" sldId="297"/>
            <ac:picMk id="44" creationId="{5381E173-3A93-277E-8D8B-3F1A21D6AC92}"/>
          </ac:picMkLst>
        </pc:picChg>
        <pc:picChg chg="add del mod">
          <ac:chgData name="Helen Miller" userId="e1e601e4a333e5d4" providerId="LiveId" clId="{6E631CED-68E0-4AE2-BC66-C53C8CCB9D63}" dt="2023-03-07T00:52:11.120" v="322" actId="478"/>
          <ac:picMkLst>
            <pc:docMk/>
            <pc:sldMk cId="4076064860" sldId="297"/>
            <ac:picMk id="45" creationId="{EFCF6CE8-300E-06AE-E3A7-63251C15EF1F}"/>
          </ac:picMkLst>
        </pc:picChg>
        <pc:picChg chg="add mod">
          <ac:chgData name="Helen Miller" userId="e1e601e4a333e5d4" providerId="LiveId" clId="{6E631CED-68E0-4AE2-BC66-C53C8CCB9D63}" dt="2023-03-07T00:58:55.567" v="442" actId="1076"/>
          <ac:picMkLst>
            <pc:docMk/>
            <pc:sldMk cId="4076064860" sldId="297"/>
            <ac:picMk id="46" creationId="{72FC9ACA-3768-AC08-3533-A562CDD47C8B}"/>
          </ac:picMkLst>
        </pc:picChg>
        <pc:picChg chg="add del mod">
          <ac:chgData name="Helen Miller" userId="e1e601e4a333e5d4" providerId="LiveId" clId="{6E631CED-68E0-4AE2-BC66-C53C8CCB9D63}" dt="2023-03-07T01:02:19.544" v="475" actId="21"/>
          <ac:picMkLst>
            <pc:docMk/>
            <pc:sldMk cId="4076064860" sldId="297"/>
            <ac:picMk id="49" creationId="{E1812FCB-4B0C-76D1-2725-94474B4CD168}"/>
          </ac:picMkLst>
        </pc:picChg>
        <pc:picChg chg="add del mod">
          <ac:chgData name="Helen Miller" userId="e1e601e4a333e5d4" providerId="LiveId" clId="{6E631CED-68E0-4AE2-BC66-C53C8CCB9D63}" dt="2023-03-07T01:02:19.544" v="475" actId="21"/>
          <ac:picMkLst>
            <pc:docMk/>
            <pc:sldMk cId="4076064860" sldId="297"/>
            <ac:picMk id="50" creationId="{F96040D8-6889-A085-69C4-CDA9630B0873}"/>
          </ac:picMkLst>
        </pc:pic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9" creationId="{794515E5-644B-294D-98CD-83CC1BA41687}"/>
          </ac:cxnSpMkLst>
        </pc:cxnChg>
        <pc:cxnChg chg="mod">
          <ac:chgData name="Helen Miller" userId="e1e601e4a333e5d4" providerId="LiveId" clId="{6E631CED-68E0-4AE2-BC66-C53C8CCB9D63}" dt="2023-03-07T00:52:11.120" v="322" actId="478"/>
          <ac:cxnSpMkLst>
            <pc:docMk/>
            <pc:sldMk cId="4076064860" sldId="297"/>
            <ac:cxnSpMk id="10" creationId="{78C9E2F1-6FB5-4BDF-1A0F-F6D05E3FC279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1" creationId="{A03F4420-FBA4-493F-A396-3992EB5A00DF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2" creationId="{ADCA38C4-BAB2-DA9C-AD21-4CC1B0A381F3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3" creationId="{090A1E40-272F-51B9-8216-5CD55A6C6712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4" creationId="{F458C75A-8936-DA05-B556-7D38D62FA8ED}"/>
          </ac:cxnSpMkLst>
        </pc:cxnChg>
        <pc:cxnChg chg="mod">
          <ac:chgData name="Helen Miller" userId="e1e601e4a333e5d4" providerId="LiveId" clId="{6E631CED-68E0-4AE2-BC66-C53C8CCB9D63}" dt="2023-03-07T00:52:11.120" v="322" actId="478"/>
          <ac:cxnSpMkLst>
            <pc:docMk/>
            <pc:sldMk cId="4076064860" sldId="297"/>
            <ac:cxnSpMk id="15" creationId="{7484F1D7-9761-B300-AB5E-D602C95EEAC9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8" creationId="{94091B90-6BFE-CF40-2763-13E187D4F291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19" creationId="{31BF304D-9720-4C65-DE68-EAABA4E7864B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0" creationId="{7FCFDFFC-75C7-999A-3FA3-256AFC59FEB7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1" creationId="{70CF65B3-3F1E-1322-B31D-C3EB93D815CA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2" creationId="{7B9CD895-A861-57E7-28FB-11DEF1E56FD8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3" creationId="{5521239A-A8E1-CDF1-4DA5-F1BB09C8886E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24" creationId="{37552DD5-434D-BFFC-7901-FDB2A08DACA1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4" creationId="{86D0A339-6184-5C97-DB0E-93572383D132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5" creationId="{3378DB2C-CEEC-93EF-B411-B36A5B39DB29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6" creationId="{3552AABC-01A3-2058-2F5A-8AC5129BF4A1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7" creationId="{08BE45DE-FFFB-8882-C387-292D912C0015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8" creationId="{662A27F0-F67C-F274-F720-DABB9A477CD9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39" creationId="{02435AA6-9506-F3EF-D2A9-A7156C831770}"/>
          </ac:cxnSpMkLst>
        </pc:cxnChg>
        <pc:cxnChg chg="mod">
          <ac:chgData name="Helen Miller" userId="e1e601e4a333e5d4" providerId="LiveId" clId="{6E631CED-68E0-4AE2-BC66-C53C8CCB9D63}" dt="2023-03-07T00:51:29.234" v="317"/>
          <ac:cxnSpMkLst>
            <pc:docMk/>
            <pc:sldMk cId="4076064860" sldId="297"/>
            <ac:cxnSpMk id="40" creationId="{71B7CE41-EF73-B936-C7D5-5D05A001D17A}"/>
          </ac:cxnSpMkLst>
        </pc:cxnChg>
      </pc:sldChg>
      <pc:sldChg chg="addSp modSp add del">
        <pc:chgData name="Helen Miller" userId="e1e601e4a333e5d4" providerId="LiveId" clId="{6E631CED-68E0-4AE2-BC66-C53C8CCB9D63}" dt="2023-03-07T01:19:05.207" v="1033" actId="47"/>
        <pc:sldMkLst>
          <pc:docMk/>
          <pc:sldMk cId="3837311079" sldId="298"/>
        </pc:sldMkLst>
        <pc:picChg chg="add mod">
          <ac:chgData name="Helen Miller" userId="e1e601e4a333e5d4" providerId="LiveId" clId="{6E631CED-68E0-4AE2-BC66-C53C8CCB9D63}" dt="2023-03-07T01:04:01.615" v="550"/>
          <ac:picMkLst>
            <pc:docMk/>
            <pc:sldMk cId="3837311079" sldId="298"/>
            <ac:picMk id="3" creationId="{CD8035FC-3B22-7EB5-3CE5-8A128536B8E1}"/>
          </ac:picMkLst>
        </pc:picChg>
      </pc:sldChg>
      <pc:sldChg chg="add del">
        <pc:chgData name="Helen Miller" userId="e1e601e4a333e5d4" providerId="LiveId" clId="{6E631CED-68E0-4AE2-BC66-C53C8CCB9D63}" dt="2023-03-07T01:19:06.880" v="1034" actId="47"/>
        <pc:sldMkLst>
          <pc:docMk/>
          <pc:sldMk cId="3361557601" sldId="299"/>
        </pc:sldMkLst>
      </pc:sldChg>
      <pc:sldChg chg="addSp delSp modSp add mod">
        <pc:chgData name="Helen Miller" userId="e1e601e4a333e5d4" providerId="LiveId" clId="{6E631CED-68E0-4AE2-BC66-C53C8CCB9D63}" dt="2023-03-07T01:26:18.810" v="1098" actId="2164"/>
        <pc:sldMkLst>
          <pc:docMk/>
          <pc:sldMk cId="3455034230" sldId="300"/>
        </pc:sldMkLst>
        <pc:spChg chg="add mod">
          <ac:chgData name="Helen Miller" userId="e1e601e4a333e5d4" providerId="LiveId" clId="{6E631CED-68E0-4AE2-BC66-C53C8CCB9D63}" dt="2023-03-07T01:22:53.979" v="1088" actId="20577"/>
          <ac:spMkLst>
            <pc:docMk/>
            <pc:sldMk cId="3455034230" sldId="300"/>
            <ac:spMk id="4" creationId="{F37A43D0-1A42-DFD0-53DA-84DAD9639162}"/>
          </ac:spMkLst>
        </pc:spChg>
        <pc:spChg chg="del mod">
          <ac:chgData name="Helen Miller" userId="e1e601e4a333e5d4" providerId="LiveId" clId="{6E631CED-68E0-4AE2-BC66-C53C8CCB9D63}" dt="2023-03-07T01:21:00.128" v="1072" actId="478"/>
          <ac:spMkLst>
            <pc:docMk/>
            <pc:sldMk cId="3455034230" sldId="300"/>
            <ac:spMk id="31" creationId="{F8BFCF5B-7616-60D5-0ADC-E7D5ADCBBBF6}"/>
          </ac:spMkLst>
        </pc:spChg>
        <pc:graphicFrameChg chg="add mod modGraphic">
          <ac:chgData name="Helen Miller" userId="e1e601e4a333e5d4" providerId="LiveId" clId="{6E631CED-68E0-4AE2-BC66-C53C8CCB9D63}" dt="2023-03-07T01:26:18.810" v="1098" actId="2164"/>
          <ac:graphicFrameMkLst>
            <pc:docMk/>
            <pc:sldMk cId="3455034230" sldId="300"/>
            <ac:graphicFrameMk id="3" creationId="{88373B83-2706-715A-3B22-3FCAACCC2CC0}"/>
          </ac:graphicFrameMkLst>
        </pc:graphicFrameChg>
        <pc:picChg chg="mod">
          <ac:chgData name="Helen Miller" userId="e1e601e4a333e5d4" providerId="LiveId" clId="{6E631CED-68E0-4AE2-BC66-C53C8CCB9D63}" dt="2023-03-07T01:00:02.784" v="452" actId="14100"/>
          <ac:picMkLst>
            <pc:docMk/>
            <pc:sldMk cId="3455034230" sldId="300"/>
            <ac:picMk id="25" creationId="{D60B599A-3F86-4393-B148-648DA9183F79}"/>
          </ac:picMkLst>
        </pc:picChg>
        <pc:picChg chg="mod">
          <ac:chgData name="Helen Miller" userId="e1e601e4a333e5d4" providerId="LiveId" clId="{6E631CED-68E0-4AE2-BC66-C53C8CCB9D63}" dt="2023-03-07T00:59:58.369" v="450" actId="1076"/>
          <ac:picMkLst>
            <pc:docMk/>
            <pc:sldMk cId="3455034230" sldId="300"/>
            <ac:picMk id="41" creationId="{D3D8FC9B-F99C-5482-5743-356C6F96B0BA}"/>
          </ac:picMkLst>
        </pc:picChg>
        <pc:picChg chg="mod">
          <ac:chgData name="Helen Miller" userId="e1e601e4a333e5d4" providerId="LiveId" clId="{6E631CED-68E0-4AE2-BC66-C53C8CCB9D63}" dt="2023-03-07T01:00:12.431" v="456" actId="14100"/>
          <ac:picMkLst>
            <pc:docMk/>
            <pc:sldMk cId="3455034230" sldId="300"/>
            <ac:picMk id="44" creationId="{5381E173-3A93-277E-8D8B-3F1A21D6AC92}"/>
          </ac:picMkLst>
        </pc:picChg>
        <pc:picChg chg="mod">
          <ac:chgData name="Helen Miller" userId="e1e601e4a333e5d4" providerId="LiveId" clId="{6E631CED-68E0-4AE2-BC66-C53C8CCB9D63}" dt="2023-03-07T01:00:07.212" v="454" actId="14100"/>
          <ac:picMkLst>
            <pc:docMk/>
            <pc:sldMk cId="3455034230" sldId="300"/>
            <ac:picMk id="46" creationId="{72FC9ACA-3768-AC08-3533-A562CDD47C8B}"/>
          </ac:picMkLst>
        </pc:picChg>
      </pc:sldChg>
      <pc:sldChg chg="addSp delSp modSp add mod">
        <pc:chgData name="Helen Miller" userId="e1e601e4a333e5d4" providerId="LiveId" clId="{6E631CED-68E0-4AE2-BC66-C53C8CCB9D63}" dt="2023-03-07T01:26:14.166" v="1097" actId="2164"/>
        <pc:sldMkLst>
          <pc:docMk/>
          <pc:sldMk cId="3892763146" sldId="301"/>
        </pc:sldMkLst>
        <pc:spChg chg="add del mod">
          <ac:chgData name="Helen Miller" userId="e1e601e4a333e5d4" providerId="LiveId" clId="{6E631CED-68E0-4AE2-BC66-C53C8CCB9D63}" dt="2023-03-07T01:20:32.397" v="1069" actId="478"/>
          <ac:spMkLst>
            <pc:docMk/>
            <pc:sldMk cId="3892763146" sldId="301"/>
            <ac:spMk id="5" creationId="{0B002B2E-CABB-D48B-4EB1-E64E56635AA0}"/>
          </ac:spMkLst>
        </pc:spChg>
        <pc:spChg chg="add mod">
          <ac:chgData name="Helen Miller" userId="e1e601e4a333e5d4" providerId="LiveId" clId="{6E631CED-68E0-4AE2-BC66-C53C8CCB9D63}" dt="2023-03-07T01:20:50.174" v="1071" actId="20577"/>
          <ac:spMkLst>
            <pc:docMk/>
            <pc:sldMk cId="3892763146" sldId="301"/>
            <ac:spMk id="7" creationId="{EEAFA651-A671-4B97-880F-967ED91586BC}"/>
          </ac:spMkLst>
        </pc:spChg>
        <pc:spChg chg="del mod">
          <ac:chgData name="Helen Miller" userId="e1e601e4a333e5d4" providerId="LiveId" clId="{6E631CED-68E0-4AE2-BC66-C53C8CCB9D63}" dt="2023-03-07T01:07:47.970" v="642" actId="478"/>
          <ac:spMkLst>
            <pc:docMk/>
            <pc:sldMk cId="3892763146" sldId="301"/>
            <ac:spMk id="31" creationId="{F8BFCF5B-7616-60D5-0ADC-E7D5ADCBBBF6}"/>
          </ac:spMkLst>
        </pc:spChg>
        <pc:graphicFrameChg chg="add del mod modGraphic">
          <ac:chgData name="Helen Miller" userId="e1e601e4a333e5d4" providerId="LiveId" clId="{6E631CED-68E0-4AE2-BC66-C53C8CCB9D63}" dt="2023-03-07T01:26:14.166" v="1097" actId="2164"/>
          <ac:graphicFrameMkLst>
            <pc:docMk/>
            <pc:sldMk cId="3892763146" sldId="301"/>
            <ac:graphicFrameMk id="6" creationId="{AFB26D79-4506-A5E6-9BB6-242537DB0FCF}"/>
          </ac:graphicFrameMkLst>
        </pc:graphicFrameChg>
        <pc:picChg chg="add del mod">
          <ac:chgData name="Helen Miller" userId="e1e601e4a333e5d4" providerId="LiveId" clId="{6E631CED-68E0-4AE2-BC66-C53C8CCB9D63}" dt="2023-03-07T01:02:24.498" v="477"/>
          <ac:picMkLst>
            <pc:docMk/>
            <pc:sldMk cId="3892763146" sldId="301"/>
            <ac:picMk id="3" creationId="{7D3C065B-F2ED-0EF4-95D4-2FAE8A4FC174}"/>
          </ac:picMkLst>
        </pc:picChg>
        <pc:picChg chg="add del mod">
          <ac:chgData name="Helen Miller" userId="e1e601e4a333e5d4" providerId="LiveId" clId="{6E631CED-68E0-4AE2-BC66-C53C8CCB9D63}" dt="2023-03-07T01:02:24.498" v="477"/>
          <ac:picMkLst>
            <pc:docMk/>
            <pc:sldMk cId="3892763146" sldId="301"/>
            <ac:picMk id="4" creationId="{BD64248E-F4D5-B70A-88A1-302D15EE356F}"/>
          </ac:picMkLst>
        </pc:picChg>
      </pc:sldChg>
      <pc:sldChg chg="addSp delSp modSp add del mod">
        <pc:chgData name="Helen Miller" userId="e1e601e4a333e5d4" providerId="LiveId" clId="{6E631CED-68E0-4AE2-BC66-C53C8CCB9D63}" dt="2023-03-07T01:20:01.200" v="1044" actId="47"/>
        <pc:sldMkLst>
          <pc:docMk/>
          <pc:sldMk cId="955374802" sldId="302"/>
        </pc:sldMkLst>
        <pc:spChg chg="add del mod">
          <ac:chgData name="Helen Miller" userId="e1e601e4a333e5d4" providerId="LiveId" clId="{6E631CED-68E0-4AE2-BC66-C53C8CCB9D63}" dt="2023-03-07T01:18:48.440" v="1031" actId="478"/>
          <ac:spMkLst>
            <pc:docMk/>
            <pc:sldMk cId="955374802" sldId="302"/>
            <ac:spMk id="5" creationId="{BD7C0C06-47B4-F1B7-75FF-91F48A241300}"/>
          </ac:spMkLst>
        </pc:spChg>
        <pc:spChg chg="add mod">
          <ac:chgData name="Helen Miller" userId="e1e601e4a333e5d4" providerId="LiveId" clId="{6E631CED-68E0-4AE2-BC66-C53C8CCB9D63}" dt="2023-03-07T01:18:49.065" v="1032"/>
          <ac:spMkLst>
            <pc:docMk/>
            <pc:sldMk cId="955374802" sldId="302"/>
            <ac:spMk id="8" creationId="{53286392-1413-B8D1-D1AC-336EA4CD824B}"/>
          </ac:spMkLst>
        </pc:spChg>
        <pc:spChg chg="del mod">
          <ac:chgData name="Helen Miller" userId="e1e601e4a333e5d4" providerId="LiveId" clId="{6E631CED-68E0-4AE2-BC66-C53C8CCB9D63}" dt="2023-03-07T01:08:29.868" v="649" actId="478"/>
          <ac:spMkLst>
            <pc:docMk/>
            <pc:sldMk cId="955374802" sldId="302"/>
            <ac:spMk id="31" creationId="{F8BFCF5B-7616-60D5-0ADC-E7D5ADCBBBF6}"/>
          </ac:spMkLst>
        </pc:spChg>
        <pc:graphicFrameChg chg="add del mod">
          <ac:chgData name="Helen Miller" userId="e1e601e4a333e5d4" providerId="LiveId" clId="{6E631CED-68E0-4AE2-BC66-C53C8CCB9D63}" dt="2023-03-07T01:16:20.657" v="939" actId="478"/>
          <ac:graphicFrameMkLst>
            <pc:docMk/>
            <pc:sldMk cId="955374802" sldId="302"/>
            <ac:graphicFrameMk id="6" creationId="{F22C796F-7E51-6288-5EB2-634182D5BC8D}"/>
          </ac:graphicFrameMkLst>
        </pc:graphicFrameChg>
        <pc:graphicFrameChg chg="add mod">
          <ac:chgData name="Helen Miller" userId="e1e601e4a333e5d4" providerId="LiveId" clId="{6E631CED-68E0-4AE2-BC66-C53C8CCB9D63}" dt="2023-03-07T01:16:21.035" v="940"/>
          <ac:graphicFrameMkLst>
            <pc:docMk/>
            <pc:sldMk cId="955374802" sldId="302"/>
            <ac:graphicFrameMk id="7" creationId="{44B8BA75-19EB-1F98-5675-0F396A235E3C}"/>
          </ac:graphicFrameMkLst>
        </pc:graphicFrameChg>
        <pc:picChg chg="add mod">
          <ac:chgData name="Helen Miller" userId="e1e601e4a333e5d4" providerId="LiveId" clId="{6E631CED-68E0-4AE2-BC66-C53C8CCB9D63}" dt="2023-03-07T01:04:14.937" v="552" actId="1076"/>
          <ac:picMkLst>
            <pc:docMk/>
            <pc:sldMk cId="955374802" sldId="302"/>
            <ac:picMk id="3" creationId="{6E28D85E-0F8C-1BF4-770F-EF69BE03FA46}"/>
          </ac:picMkLst>
        </pc:picChg>
        <pc:picChg chg="add mod">
          <ac:chgData name="Helen Miller" userId="e1e601e4a333e5d4" providerId="LiveId" clId="{6E631CED-68E0-4AE2-BC66-C53C8CCB9D63}" dt="2023-03-07T01:04:19.380" v="554" actId="1076"/>
          <ac:picMkLst>
            <pc:docMk/>
            <pc:sldMk cId="955374802" sldId="302"/>
            <ac:picMk id="4" creationId="{8E44083D-A114-E925-8131-A46E02244DCA}"/>
          </ac:picMkLst>
        </pc:picChg>
      </pc:sldChg>
      <pc:sldChg chg="addSp delSp modSp add mod">
        <pc:chgData name="Helen Miller" userId="e1e601e4a333e5d4" providerId="LiveId" clId="{6E631CED-68E0-4AE2-BC66-C53C8CCB9D63}" dt="2023-03-07T01:27:37.499" v="1111" actId="1076"/>
        <pc:sldMkLst>
          <pc:docMk/>
          <pc:sldMk cId="2073321300" sldId="303"/>
        </pc:sldMkLst>
        <pc:spChg chg="add del mod">
          <ac:chgData name="Helen Miller" userId="e1e601e4a333e5d4" providerId="LiveId" clId="{6E631CED-68E0-4AE2-BC66-C53C8CCB9D63}" dt="2023-03-07T01:19:52.403" v="1042" actId="478"/>
          <ac:spMkLst>
            <pc:docMk/>
            <pc:sldMk cId="2073321300" sldId="303"/>
            <ac:spMk id="5" creationId="{870EACD4-3BEF-D2E8-3195-D460289F2252}"/>
          </ac:spMkLst>
        </pc:spChg>
        <pc:spChg chg="add del mod">
          <ac:chgData name="Helen Miller" userId="e1e601e4a333e5d4" providerId="LiveId" clId="{6E631CED-68E0-4AE2-BC66-C53C8CCB9D63}" dt="2023-03-07T01:20:27.786" v="1067" actId="478"/>
          <ac:spMkLst>
            <pc:docMk/>
            <pc:sldMk cId="2073321300" sldId="303"/>
            <ac:spMk id="8" creationId="{1CD4CF1D-9591-CD23-A164-42CF305BD98A}"/>
          </ac:spMkLst>
        </pc:spChg>
        <pc:spChg chg="add mod">
          <ac:chgData name="Helen Miller" userId="e1e601e4a333e5d4" providerId="LiveId" clId="{6E631CED-68E0-4AE2-BC66-C53C8CCB9D63}" dt="2023-03-07T01:25:46.166" v="1091" actId="20577"/>
          <ac:spMkLst>
            <pc:docMk/>
            <pc:sldMk cId="2073321300" sldId="303"/>
            <ac:spMk id="9" creationId="{76222ADC-9586-8F39-93E6-AAAC9B339767}"/>
          </ac:spMkLst>
        </pc:spChg>
        <pc:spChg chg="add mod">
          <ac:chgData name="Helen Miller" userId="e1e601e4a333e5d4" providerId="LiveId" clId="{6E631CED-68E0-4AE2-BC66-C53C8CCB9D63}" dt="2023-03-07T01:27:15.628" v="1105" actId="14100"/>
          <ac:spMkLst>
            <pc:docMk/>
            <pc:sldMk cId="2073321300" sldId="303"/>
            <ac:spMk id="10" creationId="{F06C79C7-0741-2B36-54B3-A01CCD2FAECA}"/>
          </ac:spMkLst>
        </pc:spChg>
        <pc:spChg chg="add mod">
          <ac:chgData name="Helen Miller" userId="e1e601e4a333e5d4" providerId="LiveId" clId="{6E631CED-68E0-4AE2-BC66-C53C8CCB9D63}" dt="2023-03-07T01:27:37.499" v="1111" actId="1076"/>
          <ac:spMkLst>
            <pc:docMk/>
            <pc:sldMk cId="2073321300" sldId="303"/>
            <ac:spMk id="11" creationId="{2F7BCFFA-FCA1-3B77-F401-67D3BB2FBF8C}"/>
          </ac:spMkLst>
        </pc:spChg>
        <pc:spChg chg="del mod">
          <ac:chgData name="Helen Miller" userId="e1e601e4a333e5d4" providerId="LiveId" clId="{6E631CED-68E0-4AE2-BC66-C53C8CCB9D63}" dt="2023-03-07T01:08:50.432" v="652" actId="478"/>
          <ac:spMkLst>
            <pc:docMk/>
            <pc:sldMk cId="2073321300" sldId="303"/>
            <ac:spMk id="31" creationId="{F8BFCF5B-7616-60D5-0ADC-E7D5ADCBBBF6}"/>
          </ac:spMkLst>
        </pc:spChg>
        <pc:grpChg chg="mod">
          <ac:chgData name="Helen Miller" userId="e1e601e4a333e5d4" providerId="LiveId" clId="{6E631CED-68E0-4AE2-BC66-C53C8CCB9D63}" dt="2023-03-07T01:18:24.460" v="1029" actId="1035"/>
          <ac:grpSpMkLst>
            <pc:docMk/>
            <pc:sldMk cId="2073321300" sldId="303"/>
            <ac:grpSpMk id="16" creationId="{92FF79A9-7C15-7364-88A8-03589DB22E88}"/>
          </ac:grpSpMkLst>
        </pc:grpChg>
        <pc:grpChg chg="mod">
          <ac:chgData name="Helen Miller" userId="e1e601e4a333e5d4" providerId="LiveId" clId="{6E631CED-68E0-4AE2-BC66-C53C8CCB9D63}" dt="2023-03-07T01:18:24.460" v="1029" actId="1035"/>
          <ac:grpSpMkLst>
            <pc:docMk/>
            <pc:sldMk cId="2073321300" sldId="303"/>
            <ac:grpSpMk id="26" creationId="{636F6844-AEBB-41E8-4AFD-7CC1FDAE07C0}"/>
          </ac:grpSpMkLst>
        </pc:grpChg>
        <pc:graphicFrameChg chg="add del mod">
          <ac:chgData name="Helen Miller" userId="e1e601e4a333e5d4" providerId="LiveId" clId="{6E631CED-68E0-4AE2-BC66-C53C8CCB9D63}" dt="2023-03-07T01:16:25.715" v="941" actId="478"/>
          <ac:graphicFrameMkLst>
            <pc:docMk/>
            <pc:sldMk cId="2073321300" sldId="303"/>
            <ac:graphicFrameMk id="6" creationId="{38218648-CAD1-97D8-9485-640C27899DD6}"/>
          </ac:graphicFrameMkLst>
        </pc:graphicFrameChg>
        <pc:graphicFrameChg chg="add mod modGraphic">
          <ac:chgData name="Helen Miller" userId="e1e601e4a333e5d4" providerId="LiveId" clId="{6E631CED-68E0-4AE2-BC66-C53C8CCB9D63}" dt="2023-03-07T01:26:09.613" v="1096" actId="2164"/>
          <ac:graphicFrameMkLst>
            <pc:docMk/>
            <pc:sldMk cId="2073321300" sldId="303"/>
            <ac:graphicFrameMk id="7" creationId="{505A3D8A-56D5-5101-4D46-7C33354D467A}"/>
          </ac:graphicFrameMkLst>
        </pc:graphicFrame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3" creationId="{6E28D85E-0F8C-1BF4-770F-EF69BE03FA46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4" creationId="{8E44083D-A114-E925-8131-A46E02244DCA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25" creationId="{D60B599A-3F86-4393-B148-648DA9183F79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41" creationId="{D3D8FC9B-F99C-5482-5743-356C6F96B0BA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44" creationId="{5381E173-3A93-277E-8D8B-3F1A21D6AC92}"/>
          </ac:picMkLst>
        </pc:picChg>
        <pc:picChg chg="mod">
          <ac:chgData name="Helen Miller" userId="e1e601e4a333e5d4" providerId="LiveId" clId="{6E631CED-68E0-4AE2-BC66-C53C8CCB9D63}" dt="2023-03-07T01:18:24.460" v="1029" actId="1035"/>
          <ac:picMkLst>
            <pc:docMk/>
            <pc:sldMk cId="2073321300" sldId="303"/>
            <ac:picMk id="46" creationId="{72FC9ACA-3768-AC08-3533-A562CDD47C8B}"/>
          </ac:picMkLst>
        </pc:picChg>
      </pc:sldChg>
      <pc:sldChg chg="addSp delSp modSp add mod">
        <pc:chgData name="Helen Miller" userId="e1e601e4a333e5d4" providerId="LiveId" clId="{6E631CED-68E0-4AE2-BC66-C53C8CCB9D63}" dt="2023-03-07T01:20:21.495" v="1066" actId="6549"/>
        <pc:sldMkLst>
          <pc:docMk/>
          <pc:sldMk cId="2189819758" sldId="304"/>
        </pc:sldMkLst>
        <pc:spChg chg="add mod">
          <ac:chgData name="Helen Miller" userId="e1e601e4a333e5d4" providerId="LiveId" clId="{6E631CED-68E0-4AE2-BC66-C53C8CCB9D63}" dt="2023-03-07T01:20:21.495" v="1066" actId="6549"/>
          <ac:spMkLst>
            <pc:docMk/>
            <pc:sldMk cId="2189819758" sldId="304"/>
            <ac:spMk id="6" creationId="{40D4FA9E-3415-9737-2514-5EAE9C1949FC}"/>
          </ac:spMkLst>
        </pc:spChg>
        <pc:spChg chg="del">
          <ac:chgData name="Helen Miller" userId="e1e601e4a333e5d4" providerId="LiveId" clId="{6E631CED-68E0-4AE2-BC66-C53C8CCB9D63}" dt="2023-03-07T01:09:09.434" v="657" actId="478"/>
          <ac:spMkLst>
            <pc:docMk/>
            <pc:sldMk cId="2189819758" sldId="304"/>
            <ac:spMk id="31" creationId="{F8BFCF5B-7616-60D5-0ADC-E7D5ADCBBBF6}"/>
          </ac:spMkLst>
        </pc:spChg>
        <pc:graphicFrameChg chg="add del mod">
          <ac:chgData name="Helen Miller" userId="e1e601e4a333e5d4" providerId="LiveId" clId="{6E631CED-68E0-4AE2-BC66-C53C8CCB9D63}" dt="2023-03-07T01:17:32.137" v="1012" actId="478"/>
          <ac:graphicFrameMkLst>
            <pc:docMk/>
            <pc:sldMk cId="2189819758" sldId="304"/>
            <ac:graphicFrameMk id="7" creationId="{05410E15-FB44-00D8-0D04-198489373332}"/>
          </ac:graphicFrameMkLst>
        </pc:graphicFrameChg>
        <pc:graphicFrameChg chg="add mod">
          <ac:chgData name="Helen Miller" userId="e1e601e4a333e5d4" providerId="LiveId" clId="{6E631CED-68E0-4AE2-BC66-C53C8CCB9D63}" dt="2023-03-07T01:17:38.549" v="1013"/>
          <ac:graphicFrameMkLst>
            <pc:docMk/>
            <pc:sldMk cId="2189819758" sldId="304"/>
            <ac:graphicFrameMk id="8" creationId="{1A333CA5-ED71-563A-BAE3-9FD65E0EB872}"/>
          </ac:graphicFrameMkLst>
        </pc:graphicFrameChg>
        <pc:picChg chg="add mod">
          <ac:chgData name="Helen Miller" userId="e1e601e4a333e5d4" providerId="LiveId" clId="{6E631CED-68E0-4AE2-BC66-C53C8CCB9D63}" dt="2023-03-07T01:06:15.075" v="636" actId="1076"/>
          <ac:picMkLst>
            <pc:docMk/>
            <pc:sldMk cId="2189819758" sldId="304"/>
            <ac:picMk id="5" creationId="{2D5BAB18-DDB9-52AA-A0BC-A8E3E73CFDDC}"/>
          </ac:picMkLst>
        </pc:picChg>
      </pc:sldChg>
      <pc:sldChg chg="addSp delSp modSp add del mod">
        <pc:chgData name="Helen Miller" userId="e1e601e4a333e5d4" providerId="LiveId" clId="{6E631CED-68E0-4AE2-BC66-C53C8CCB9D63}" dt="2023-03-07T01:25:22.102" v="1089" actId="47"/>
        <pc:sldMkLst>
          <pc:docMk/>
          <pc:sldMk cId="3342133682" sldId="305"/>
        </pc:sldMkLst>
        <pc:spChg chg="add del mod">
          <ac:chgData name="Helen Miller" userId="e1e601e4a333e5d4" providerId="LiveId" clId="{6E631CED-68E0-4AE2-BC66-C53C8CCB9D63}" dt="2023-03-07T01:21:22.375" v="1074" actId="478"/>
          <ac:spMkLst>
            <pc:docMk/>
            <pc:sldMk cId="3342133682" sldId="305"/>
            <ac:spMk id="3" creationId="{8D02070A-4E7C-B8F4-013F-A5080B1A3DF7}"/>
          </ac:spMkLst>
        </pc:spChg>
        <pc:spChg chg="add mod">
          <ac:chgData name="Helen Miller" userId="e1e601e4a333e5d4" providerId="LiveId" clId="{6E631CED-68E0-4AE2-BC66-C53C8CCB9D63}" dt="2023-03-07T01:22:05.981" v="1087" actId="20577"/>
          <ac:spMkLst>
            <pc:docMk/>
            <pc:sldMk cId="3342133682" sldId="305"/>
            <ac:spMk id="4" creationId="{DB4C2DEC-0500-3D35-731B-E18CE1A1239A}"/>
          </ac:spMkLst>
        </pc:spChg>
      </pc:sldChg>
      <pc:sldChg chg="addSp delSp modSp add mod">
        <pc:chgData name="Helen Miller" userId="e1e601e4a333e5d4" providerId="LiveId" clId="{6E631CED-68E0-4AE2-BC66-C53C8CCB9D63}" dt="2023-03-07T01:26:23.261" v="1099" actId="2164"/>
        <pc:sldMkLst>
          <pc:docMk/>
          <pc:sldMk cId="2459684100" sldId="306"/>
        </pc:sldMkLst>
        <pc:spChg chg="del">
          <ac:chgData name="Helen Miller" userId="e1e601e4a333e5d4" providerId="LiveId" clId="{6E631CED-68E0-4AE2-BC66-C53C8CCB9D63}" dt="2023-03-07T01:21:28.318" v="1076" actId="478"/>
          <ac:spMkLst>
            <pc:docMk/>
            <pc:sldMk cId="2459684100" sldId="306"/>
            <ac:spMk id="3" creationId="{8D02070A-4E7C-B8F4-013F-A5080B1A3DF7}"/>
          </ac:spMkLst>
        </pc:spChg>
        <pc:spChg chg="add mod">
          <ac:chgData name="Helen Miller" userId="e1e601e4a333e5d4" providerId="LiveId" clId="{6E631CED-68E0-4AE2-BC66-C53C8CCB9D63}" dt="2023-03-07T01:21:50.277" v="1080" actId="20577"/>
          <ac:spMkLst>
            <pc:docMk/>
            <pc:sldMk cId="2459684100" sldId="306"/>
            <ac:spMk id="6" creationId="{56D3560D-64E3-4685-7FAE-EA042E239049}"/>
          </ac:spMkLst>
        </pc:spChg>
        <pc:graphicFrameChg chg="add mod modGraphic">
          <ac:chgData name="Helen Miller" userId="e1e601e4a333e5d4" providerId="LiveId" clId="{6E631CED-68E0-4AE2-BC66-C53C8CCB9D63}" dt="2023-03-07T01:26:23.261" v="1099" actId="2164"/>
          <ac:graphicFrameMkLst>
            <pc:docMk/>
            <pc:sldMk cId="2459684100" sldId="306"/>
            <ac:graphicFrameMk id="4" creationId="{47EC003C-95B5-48DF-BA31-05C73B35B59D}"/>
          </ac:graphicFrameMkLst>
        </pc:graphicFrameChg>
        <pc:graphicFrameChg chg="add del mod">
          <ac:chgData name="Helen Miller" userId="e1e601e4a333e5d4" providerId="LiveId" clId="{6E631CED-68E0-4AE2-BC66-C53C8CCB9D63}" dt="2023-03-07T01:11:18.297" v="676"/>
          <ac:graphicFrameMkLst>
            <pc:docMk/>
            <pc:sldMk cId="2459684100" sldId="306"/>
            <ac:graphicFrameMk id="5" creationId="{651D08E5-CCC9-BF5E-6325-DF13C94F70E3}"/>
          </ac:graphicFrameMkLst>
        </pc:graphicFrameChg>
      </pc:sldChg>
      <pc:sldChg chg="add">
        <pc:chgData name="Helen Miller" userId="e1e601e4a333e5d4" providerId="LiveId" clId="{6E631CED-68E0-4AE2-BC66-C53C8CCB9D63}" dt="2023-03-07T01:25:41.299" v="1090"/>
        <pc:sldMkLst>
          <pc:docMk/>
          <pc:sldMk cId="1191057076" sldId="307"/>
        </pc:sldMkLst>
      </pc:sldChg>
      <pc:sldChg chg="addSp delSp modSp new mod">
        <pc:chgData name="Helen Miller" userId="e1e601e4a333e5d4" providerId="LiveId" clId="{6E631CED-68E0-4AE2-BC66-C53C8CCB9D63}" dt="2023-03-07T01:35:11.630" v="1533" actId="20577"/>
        <pc:sldMkLst>
          <pc:docMk/>
          <pc:sldMk cId="3978452614" sldId="308"/>
        </pc:sldMkLst>
        <pc:spChg chg="mod">
          <ac:chgData name="Helen Miller" userId="e1e601e4a333e5d4" providerId="LiveId" clId="{6E631CED-68E0-4AE2-BC66-C53C8CCB9D63}" dt="2023-03-07T01:28:21.294" v="1124" actId="20577"/>
          <ac:spMkLst>
            <pc:docMk/>
            <pc:sldMk cId="3978452614" sldId="308"/>
            <ac:spMk id="2" creationId="{E2C7A0BC-4322-6308-2D42-AEA192733524}"/>
          </ac:spMkLst>
        </pc:spChg>
        <pc:spChg chg="del mod">
          <ac:chgData name="Helen Miller" userId="e1e601e4a333e5d4" providerId="LiveId" clId="{6E631CED-68E0-4AE2-BC66-C53C8CCB9D63}" dt="2023-03-07T01:29:01.917" v="1127" actId="478"/>
          <ac:spMkLst>
            <pc:docMk/>
            <pc:sldMk cId="3978452614" sldId="308"/>
            <ac:spMk id="3" creationId="{3054A956-D9E0-BC33-5F9E-587655816638}"/>
          </ac:spMkLst>
        </pc:spChg>
        <pc:spChg chg="mod">
          <ac:chgData name="Helen Miller" userId="e1e601e4a333e5d4" providerId="LiveId" clId="{6E631CED-68E0-4AE2-BC66-C53C8CCB9D63}" dt="2023-03-07T01:28:57.851" v="1125"/>
          <ac:spMkLst>
            <pc:docMk/>
            <pc:sldMk cId="3978452614" sldId="308"/>
            <ac:spMk id="5" creationId="{BD31B9B8-2997-DAA5-B1BF-583EF178EEB9}"/>
          </ac:spMkLst>
        </pc:spChg>
        <pc:spChg chg="mod">
          <ac:chgData name="Helen Miller" userId="e1e601e4a333e5d4" providerId="LiveId" clId="{6E631CED-68E0-4AE2-BC66-C53C8CCB9D63}" dt="2023-03-07T01:28:57.851" v="1125"/>
          <ac:spMkLst>
            <pc:docMk/>
            <pc:sldMk cId="3978452614" sldId="308"/>
            <ac:spMk id="15" creationId="{51CD7DCC-29DD-7497-EE12-A1EC6CD092F7}"/>
          </ac:spMkLst>
        </pc:spChg>
        <pc:spChg chg="add mod">
          <ac:chgData name="Helen Miller" userId="e1e601e4a333e5d4" providerId="LiveId" clId="{6E631CED-68E0-4AE2-BC66-C53C8CCB9D63}" dt="2023-03-07T01:35:11.630" v="1533" actId="20577"/>
          <ac:spMkLst>
            <pc:docMk/>
            <pc:sldMk cId="3978452614" sldId="308"/>
            <ac:spMk id="29" creationId="{6B882036-3353-2F01-0685-7B41310E68A4}"/>
          </ac:spMkLst>
        </pc:spChg>
        <pc:grpChg chg="add mod">
          <ac:chgData name="Helen Miller" userId="e1e601e4a333e5d4" providerId="LiveId" clId="{6E631CED-68E0-4AE2-BC66-C53C8CCB9D63}" dt="2023-03-07T01:28:57.851" v="1125"/>
          <ac:grpSpMkLst>
            <pc:docMk/>
            <pc:sldMk cId="3978452614" sldId="308"/>
            <ac:grpSpMk id="4" creationId="{7F1E3A42-FD24-3942-17D0-760F6A00862C}"/>
          </ac:grpSpMkLst>
        </pc:grpChg>
        <pc:grpChg chg="add mod">
          <ac:chgData name="Helen Miller" userId="e1e601e4a333e5d4" providerId="LiveId" clId="{6E631CED-68E0-4AE2-BC66-C53C8CCB9D63}" dt="2023-03-07T01:28:57.851" v="1125"/>
          <ac:grpSpMkLst>
            <pc:docMk/>
            <pc:sldMk cId="3978452614" sldId="308"/>
            <ac:grpSpMk id="14" creationId="{6ECA8D5B-838D-8254-A164-C77D800206D0}"/>
          </ac:grpSpMkLst>
        </pc:grpChg>
        <pc:graphicFrameChg chg="add mod modGraphic">
          <ac:chgData name="Helen Miller" userId="e1e601e4a333e5d4" providerId="LiveId" clId="{6E631CED-68E0-4AE2-BC66-C53C8CCB9D63}" dt="2023-03-07T01:34:54.184" v="1531" actId="20577"/>
          <ac:graphicFrameMkLst>
            <pc:docMk/>
            <pc:sldMk cId="3978452614" sldId="308"/>
            <ac:graphicFrameMk id="3" creationId="{5C6B75C8-1AD3-BA94-3D72-0243FEB2E132}"/>
          </ac:graphicFrameMkLst>
        </pc:graphicFrame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13" creationId="{C201E6C6-8AFF-871B-5677-9678E029A5BC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3" creationId="{CEA7746D-DDE1-939C-F6A8-F6CA798ADA13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4" creationId="{516F70A4-39B4-8272-B259-B1234C25D2C5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5" creationId="{8B95E48D-BCF0-5F4A-1699-4B6BE6F5CF25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6" creationId="{CB020194-A752-3FA4-D488-3A5F1F4D8263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7" creationId="{39D17680-BDAD-931F-E296-595AC3FAF15C}"/>
          </ac:picMkLst>
        </pc:picChg>
        <pc:picChg chg="add mod">
          <ac:chgData name="Helen Miller" userId="e1e601e4a333e5d4" providerId="LiveId" clId="{6E631CED-68E0-4AE2-BC66-C53C8CCB9D63}" dt="2023-03-07T01:28:57.851" v="1125"/>
          <ac:picMkLst>
            <pc:docMk/>
            <pc:sldMk cId="3978452614" sldId="308"/>
            <ac:picMk id="28" creationId="{EE5203F3-E6B7-1D4B-EF03-E1DED29F8434}"/>
          </ac:picMkLst>
        </pc:pic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6" creationId="{9AB94718-31AD-F7D2-0258-08862E13249B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7" creationId="{694CF0B5-3F3A-C31D-8B9E-1DEA9BD17CE8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8" creationId="{CCCD328B-6DF9-3070-A0FC-7CD508674917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9" creationId="{5E6E734F-929A-21BA-3198-EB5FF971B0D8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0" creationId="{BE8540C0-C64E-34D3-B52C-C2A66A99A74C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1" creationId="{7FEBEFBD-6349-898E-E4C2-EEEA2FC70151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2" creationId="{3093CEE7-C9BC-6416-8F76-A093285A81D5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6" creationId="{D8EFC60E-2092-5886-96BC-423677E6B561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7" creationId="{04FC5ED9-37CA-95A5-A836-34BA8D287B7C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8" creationId="{B5B442B1-EA5F-2333-89A6-5330DEABE429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19" creationId="{5CE37363-405F-25AA-6B64-2CC5E4D93789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20" creationId="{6114664F-B88E-6C2C-C013-3FC903C538D8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21" creationId="{372ACDFD-E470-95EE-AAB7-9BAB31A533D2}"/>
          </ac:cxnSpMkLst>
        </pc:cxnChg>
        <pc:cxnChg chg="mod">
          <ac:chgData name="Helen Miller" userId="e1e601e4a333e5d4" providerId="LiveId" clId="{6E631CED-68E0-4AE2-BC66-C53C8CCB9D63}" dt="2023-03-07T01:28:57.851" v="1125"/>
          <ac:cxnSpMkLst>
            <pc:docMk/>
            <pc:sldMk cId="3978452614" sldId="308"/>
            <ac:cxnSpMk id="22" creationId="{3958FBEB-125D-14FC-1D82-2D04C8158623}"/>
          </ac:cxnSpMkLst>
        </pc:cxnChg>
      </pc:sldChg>
      <pc:sldChg chg="add ord">
        <pc:chgData name="Helen Miller" userId="e1e601e4a333e5d4" providerId="LiveId" clId="{6E631CED-68E0-4AE2-BC66-C53C8CCB9D63}" dt="2023-03-07T01:33:38.547" v="1462"/>
        <pc:sldMkLst>
          <pc:docMk/>
          <pc:sldMk cId="389547433" sldId="309"/>
        </pc:sldMkLst>
      </pc:sldChg>
      <pc:sldChg chg="addSp delSp modSp add mod ord">
        <pc:chgData name="Helen Miller" userId="e1e601e4a333e5d4" providerId="LiveId" clId="{6E631CED-68E0-4AE2-BC66-C53C8CCB9D63}" dt="2023-03-07T01:36:40.584" v="1548"/>
        <pc:sldMkLst>
          <pc:docMk/>
          <pc:sldMk cId="2899169161" sldId="310"/>
        </pc:sldMkLst>
        <pc:spChg chg="mod">
          <ac:chgData name="Helen Miller" userId="e1e601e4a333e5d4" providerId="LiveId" clId="{6E631CED-68E0-4AE2-BC66-C53C8CCB9D63}" dt="2023-03-07T01:36:08.902" v="1545" actId="20577"/>
          <ac:spMkLst>
            <pc:docMk/>
            <pc:sldMk cId="2899169161" sldId="310"/>
            <ac:spMk id="29" creationId="{6B882036-3353-2F01-0685-7B41310E68A4}"/>
          </ac:spMkLst>
        </pc:spChg>
        <pc:spChg chg="mod">
          <ac:chgData name="Helen Miller" userId="e1e601e4a333e5d4" providerId="LiveId" clId="{6E631CED-68E0-4AE2-BC66-C53C8CCB9D63}" dt="2023-03-07T01:36:03.891" v="1544"/>
          <ac:spMkLst>
            <pc:docMk/>
            <pc:sldMk cId="2899169161" sldId="310"/>
            <ac:spMk id="32" creationId="{4D83EE18-5304-0BD3-9DA8-A10F94C86175}"/>
          </ac:spMkLst>
        </pc:spChg>
        <pc:spChg chg="mod">
          <ac:chgData name="Helen Miller" userId="e1e601e4a333e5d4" providerId="LiveId" clId="{6E631CED-68E0-4AE2-BC66-C53C8CCB9D63}" dt="2023-03-07T01:36:03.891" v="1544"/>
          <ac:spMkLst>
            <pc:docMk/>
            <pc:sldMk cId="2899169161" sldId="310"/>
            <ac:spMk id="35" creationId="{FDCD6712-FD08-58BF-566F-44E72C931857}"/>
          </ac:spMkLst>
        </pc:spChg>
        <pc:spChg chg="mod">
          <ac:chgData name="Helen Miller" userId="e1e601e4a333e5d4" providerId="LiveId" clId="{6E631CED-68E0-4AE2-BC66-C53C8CCB9D63}" dt="2023-03-07T01:36:40.584" v="1548"/>
          <ac:spMkLst>
            <pc:docMk/>
            <pc:sldMk cId="2899169161" sldId="310"/>
            <ac:spMk id="38" creationId="{A64B806D-21B8-881D-2650-AA8BCC3770BE}"/>
          </ac:spMkLst>
        </pc:spChg>
        <pc:grpChg chg="add del mod">
          <ac:chgData name="Helen Miller" userId="e1e601e4a333e5d4" providerId="LiveId" clId="{6E631CED-68E0-4AE2-BC66-C53C8CCB9D63}" dt="2023-03-07T01:36:36.069" v="1547" actId="478"/>
          <ac:grpSpMkLst>
            <pc:docMk/>
            <pc:sldMk cId="2899169161" sldId="310"/>
            <ac:grpSpMk id="30" creationId="{2628CC53-B287-B051-1F7F-4045B9BEA71D}"/>
          </ac:grpSpMkLst>
        </pc:grpChg>
        <pc:grpChg chg="add mod">
          <ac:chgData name="Helen Miller" userId="e1e601e4a333e5d4" providerId="LiveId" clId="{6E631CED-68E0-4AE2-BC66-C53C8CCB9D63}" dt="2023-03-07T01:36:03.891" v="1544"/>
          <ac:grpSpMkLst>
            <pc:docMk/>
            <pc:sldMk cId="2899169161" sldId="310"/>
            <ac:grpSpMk id="33" creationId="{198CF923-5CAB-C6B2-BAD2-431499DE8120}"/>
          </ac:grpSpMkLst>
        </pc:grpChg>
        <pc:grpChg chg="add mod">
          <ac:chgData name="Helen Miller" userId="e1e601e4a333e5d4" providerId="LiveId" clId="{6E631CED-68E0-4AE2-BC66-C53C8CCB9D63}" dt="2023-03-07T01:36:40.584" v="1548"/>
          <ac:grpSpMkLst>
            <pc:docMk/>
            <pc:sldMk cId="2899169161" sldId="310"/>
            <ac:grpSpMk id="36" creationId="{AC7B7DA9-D41A-8599-0D5A-BF8140427799}"/>
          </ac:grpSpMkLst>
        </pc:grpChg>
        <pc:picChg chg="mod">
          <ac:chgData name="Helen Miller" userId="e1e601e4a333e5d4" providerId="LiveId" clId="{6E631CED-68E0-4AE2-BC66-C53C8CCB9D63}" dt="2023-03-07T01:36:03.891" v="1544"/>
          <ac:picMkLst>
            <pc:docMk/>
            <pc:sldMk cId="2899169161" sldId="310"/>
            <ac:picMk id="31" creationId="{D2A0F62B-F17C-1DFB-6196-7A69DAF4221F}"/>
          </ac:picMkLst>
        </pc:picChg>
        <pc:picChg chg="mod">
          <ac:chgData name="Helen Miller" userId="e1e601e4a333e5d4" providerId="LiveId" clId="{6E631CED-68E0-4AE2-BC66-C53C8CCB9D63}" dt="2023-03-07T01:36:03.891" v="1544"/>
          <ac:picMkLst>
            <pc:docMk/>
            <pc:sldMk cId="2899169161" sldId="310"/>
            <ac:picMk id="34" creationId="{4EE50001-A54F-2606-DDDE-6CB627E5ACA9}"/>
          </ac:picMkLst>
        </pc:picChg>
        <pc:picChg chg="mod">
          <ac:chgData name="Helen Miller" userId="e1e601e4a333e5d4" providerId="LiveId" clId="{6E631CED-68E0-4AE2-BC66-C53C8CCB9D63}" dt="2023-03-07T01:36:40.584" v="1548"/>
          <ac:picMkLst>
            <pc:docMk/>
            <pc:sldMk cId="2899169161" sldId="310"/>
            <ac:picMk id="37" creationId="{164BDCDF-027B-9BEC-CA48-5FEC8DFF722F}"/>
          </ac:picMkLst>
        </pc:picChg>
      </pc:sldChg>
      <pc:sldChg chg="addSp delSp modSp add mod">
        <pc:chgData name="Helen Miller" userId="e1e601e4a333e5d4" providerId="LiveId" clId="{6E631CED-68E0-4AE2-BC66-C53C8CCB9D63}" dt="2023-03-07T01:36:29.045" v="1546" actId="1076"/>
        <pc:sldMkLst>
          <pc:docMk/>
          <pc:sldMk cId="2963723784" sldId="311"/>
        </pc:sldMkLst>
        <pc:spChg chg="mod">
          <ac:chgData name="Helen Miller" userId="e1e601e4a333e5d4" providerId="LiveId" clId="{6E631CED-68E0-4AE2-BC66-C53C8CCB9D63}" dt="2023-03-07T01:35:28.387" v="1535"/>
          <ac:spMkLst>
            <pc:docMk/>
            <pc:sldMk cId="2963723784" sldId="311"/>
            <ac:spMk id="32" creationId="{3F86F060-A492-569D-0F1D-E66F2F5E6626}"/>
          </ac:spMkLst>
        </pc:spChg>
        <pc:spChg chg="mod">
          <ac:chgData name="Helen Miller" userId="e1e601e4a333e5d4" providerId="LiveId" clId="{6E631CED-68E0-4AE2-BC66-C53C8CCB9D63}" dt="2023-03-07T01:35:29.366" v="1536"/>
          <ac:spMkLst>
            <pc:docMk/>
            <pc:sldMk cId="2963723784" sldId="311"/>
            <ac:spMk id="35" creationId="{B8448CE6-B38D-961B-5C56-EBC8090E3416}"/>
          </ac:spMkLst>
        </pc:spChg>
        <pc:spChg chg="mod">
          <ac:chgData name="Helen Miller" userId="e1e601e4a333e5d4" providerId="LiveId" clId="{6E631CED-68E0-4AE2-BC66-C53C8CCB9D63}" dt="2023-03-07T01:35:29.696" v="1537"/>
          <ac:spMkLst>
            <pc:docMk/>
            <pc:sldMk cId="2963723784" sldId="311"/>
            <ac:spMk id="38" creationId="{F1756CD9-71D9-51BD-FA26-5D33D8EF898F}"/>
          </ac:spMkLst>
        </pc:spChg>
        <pc:grpChg chg="add del mod">
          <ac:chgData name="Helen Miller" userId="e1e601e4a333e5d4" providerId="LiveId" clId="{6E631CED-68E0-4AE2-BC66-C53C8CCB9D63}" dt="2023-03-07T01:35:42.688" v="1540" actId="478"/>
          <ac:grpSpMkLst>
            <pc:docMk/>
            <pc:sldMk cId="2963723784" sldId="311"/>
            <ac:grpSpMk id="30" creationId="{3328C522-CF63-1C95-F8E3-28F3A0CF477B}"/>
          </ac:grpSpMkLst>
        </pc:grpChg>
        <pc:grpChg chg="add mod">
          <ac:chgData name="Helen Miller" userId="e1e601e4a333e5d4" providerId="LiveId" clId="{6E631CED-68E0-4AE2-BC66-C53C8CCB9D63}" dt="2023-03-07T01:36:29.045" v="1546" actId="1076"/>
          <ac:grpSpMkLst>
            <pc:docMk/>
            <pc:sldMk cId="2963723784" sldId="311"/>
            <ac:grpSpMk id="33" creationId="{B31B9D7A-81D4-A904-A5E1-257DCA6698BB}"/>
          </ac:grpSpMkLst>
        </pc:grpChg>
        <pc:grpChg chg="add mod">
          <ac:chgData name="Helen Miller" userId="e1e601e4a333e5d4" providerId="LiveId" clId="{6E631CED-68E0-4AE2-BC66-C53C8CCB9D63}" dt="2023-03-07T01:35:34.137" v="1538" actId="1076"/>
          <ac:grpSpMkLst>
            <pc:docMk/>
            <pc:sldMk cId="2963723784" sldId="311"/>
            <ac:grpSpMk id="36" creationId="{5F11C104-19FC-C2C9-4B83-9BFA1FCDF356}"/>
          </ac:grpSpMkLst>
        </pc:grpChg>
        <pc:picChg chg="mod">
          <ac:chgData name="Helen Miller" userId="e1e601e4a333e5d4" providerId="LiveId" clId="{6E631CED-68E0-4AE2-BC66-C53C8CCB9D63}" dt="2023-03-07T01:35:28.387" v="1535"/>
          <ac:picMkLst>
            <pc:docMk/>
            <pc:sldMk cId="2963723784" sldId="311"/>
            <ac:picMk id="31" creationId="{AC534449-8C42-2340-670C-C8D6B58C0D4E}"/>
          </ac:picMkLst>
        </pc:picChg>
        <pc:picChg chg="mod">
          <ac:chgData name="Helen Miller" userId="e1e601e4a333e5d4" providerId="LiveId" clId="{6E631CED-68E0-4AE2-BC66-C53C8CCB9D63}" dt="2023-03-07T01:35:29.366" v="1536"/>
          <ac:picMkLst>
            <pc:docMk/>
            <pc:sldMk cId="2963723784" sldId="311"/>
            <ac:picMk id="34" creationId="{8EEBC0AE-F7ED-6EFA-CF24-1F7888CF33F3}"/>
          </ac:picMkLst>
        </pc:picChg>
        <pc:picChg chg="mod">
          <ac:chgData name="Helen Miller" userId="e1e601e4a333e5d4" providerId="LiveId" clId="{6E631CED-68E0-4AE2-BC66-C53C8CCB9D63}" dt="2023-03-07T01:35:29.696" v="1537"/>
          <ac:picMkLst>
            <pc:docMk/>
            <pc:sldMk cId="2963723784" sldId="311"/>
            <ac:picMk id="37" creationId="{E64C3870-69B7-B2F7-A276-4CC6B43FA2CD}"/>
          </ac:picMkLst>
        </pc:picChg>
      </pc:sldChg>
      <pc:sldChg chg="add del">
        <pc:chgData name="Helen Miller" userId="e1e601e4a333e5d4" providerId="LiveId" clId="{6E631CED-68E0-4AE2-BC66-C53C8CCB9D63}" dt="2023-03-07T01:38:36.121" v="1601" actId="47"/>
        <pc:sldMkLst>
          <pc:docMk/>
          <pc:sldMk cId="3038400638" sldId="312"/>
        </pc:sldMkLst>
      </pc:sldChg>
      <pc:sldChg chg="addSp modSp add mod">
        <pc:chgData name="Helen Miller" userId="e1e601e4a333e5d4" providerId="LiveId" clId="{6E631CED-68E0-4AE2-BC66-C53C8CCB9D63}" dt="2023-03-07T01:37:19.248" v="1553" actId="1076"/>
        <pc:sldMkLst>
          <pc:docMk/>
          <pc:sldMk cId="996937377" sldId="313"/>
        </pc:sldMkLst>
        <pc:spChg chg="mod">
          <ac:chgData name="Helen Miller" userId="e1e601e4a333e5d4" providerId="LiveId" clId="{6E631CED-68E0-4AE2-BC66-C53C8CCB9D63}" dt="2023-03-07T01:36:56.578" v="1550"/>
          <ac:spMkLst>
            <pc:docMk/>
            <pc:sldMk cId="996937377" sldId="313"/>
            <ac:spMk id="32" creationId="{13504EB5-C329-FBAE-D73D-9A4984DED02D}"/>
          </ac:spMkLst>
        </pc:spChg>
        <pc:spChg chg="add mod">
          <ac:chgData name="Helen Miller" userId="e1e601e4a333e5d4" providerId="LiveId" clId="{6E631CED-68E0-4AE2-BC66-C53C8CCB9D63}" dt="2023-03-07T01:37:19.248" v="1553" actId="1076"/>
          <ac:spMkLst>
            <pc:docMk/>
            <pc:sldMk cId="996937377" sldId="313"/>
            <ac:spMk id="39" creationId="{4803CE77-3476-C398-A2AC-5924C0C754A3}"/>
          </ac:spMkLst>
        </pc:spChg>
        <pc:grpChg chg="add mod">
          <ac:chgData name="Helen Miller" userId="e1e601e4a333e5d4" providerId="LiveId" clId="{6E631CED-68E0-4AE2-BC66-C53C8CCB9D63}" dt="2023-03-07T01:37:04.894" v="1551" actId="1076"/>
          <ac:grpSpMkLst>
            <pc:docMk/>
            <pc:sldMk cId="996937377" sldId="313"/>
            <ac:grpSpMk id="30" creationId="{0FE9CAE4-E034-292C-05B8-E0F6D91F7537}"/>
          </ac:grpSpMkLst>
        </pc:grpChg>
        <pc:picChg chg="mod">
          <ac:chgData name="Helen Miller" userId="e1e601e4a333e5d4" providerId="LiveId" clId="{6E631CED-68E0-4AE2-BC66-C53C8CCB9D63}" dt="2023-03-07T01:36:56.578" v="1550"/>
          <ac:picMkLst>
            <pc:docMk/>
            <pc:sldMk cId="996937377" sldId="313"/>
            <ac:picMk id="31" creationId="{AF8FA9C2-BFB3-AD8C-EC3B-993711ADBEA4}"/>
          </ac:picMkLst>
        </pc:picChg>
      </pc:sldChg>
      <pc:sldChg chg="delSp modSp add mod">
        <pc:chgData name="Helen Miller" userId="e1e601e4a333e5d4" providerId="LiveId" clId="{6E631CED-68E0-4AE2-BC66-C53C8CCB9D63}" dt="2023-03-07T01:38:25.987" v="1600" actId="478"/>
        <pc:sldMkLst>
          <pc:docMk/>
          <pc:sldMk cId="995484021" sldId="314"/>
        </pc:sldMkLst>
        <pc:spChg chg="mod">
          <ac:chgData name="Helen Miller" userId="e1e601e4a333e5d4" providerId="LiveId" clId="{6E631CED-68E0-4AE2-BC66-C53C8CCB9D63}" dt="2023-03-07T01:37:49.845" v="1595" actId="20577"/>
          <ac:spMkLst>
            <pc:docMk/>
            <pc:sldMk cId="995484021" sldId="314"/>
            <ac:spMk id="29" creationId="{6B882036-3353-2F01-0685-7B41310E68A4}"/>
          </ac:spMkLst>
        </pc:spChg>
        <pc:spChg chg="del">
          <ac:chgData name="Helen Miller" userId="e1e601e4a333e5d4" providerId="LiveId" clId="{6E631CED-68E0-4AE2-BC66-C53C8CCB9D63}" dt="2023-03-07T01:38:25.987" v="1600" actId="478"/>
          <ac:spMkLst>
            <pc:docMk/>
            <pc:sldMk cId="995484021" sldId="314"/>
            <ac:spMk id="39" creationId="{4803CE77-3476-C398-A2AC-5924C0C754A3}"/>
          </ac:spMkLst>
        </pc:spChg>
      </pc:sldChg>
      <pc:sldChg chg="delSp add mod">
        <pc:chgData name="Helen Miller" userId="e1e601e4a333e5d4" providerId="LiveId" clId="{6E631CED-68E0-4AE2-BC66-C53C8CCB9D63}" dt="2023-03-07T01:38:11.186" v="1599" actId="478"/>
        <pc:sldMkLst>
          <pc:docMk/>
          <pc:sldMk cId="2119178598" sldId="315"/>
        </pc:sldMkLst>
        <pc:spChg chg="del">
          <ac:chgData name="Helen Miller" userId="e1e601e4a333e5d4" providerId="LiveId" clId="{6E631CED-68E0-4AE2-BC66-C53C8CCB9D63}" dt="2023-03-07T01:38:11.186" v="1599" actId="478"/>
          <ac:spMkLst>
            <pc:docMk/>
            <pc:sldMk cId="2119178598" sldId="315"/>
            <ac:spMk id="39" creationId="{4803CE77-3476-C398-A2AC-5924C0C754A3}"/>
          </ac:spMkLst>
        </pc:spChg>
        <pc:grpChg chg="del">
          <ac:chgData name="Helen Miller" userId="e1e601e4a333e5d4" providerId="LiveId" clId="{6E631CED-68E0-4AE2-BC66-C53C8CCB9D63}" dt="2023-03-07T01:38:04.849" v="1598" actId="478"/>
          <ac:grpSpMkLst>
            <pc:docMk/>
            <pc:sldMk cId="2119178598" sldId="315"/>
            <ac:grpSpMk id="30" creationId="{0FE9CAE4-E034-292C-05B8-E0F6D91F7537}"/>
          </ac:grpSpMkLst>
        </pc:grpChg>
        <pc:grpChg chg="del">
          <ac:chgData name="Helen Miller" userId="e1e601e4a333e5d4" providerId="LiveId" clId="{6E631CED-68E0-4AE2-BC66-C53C8CCB9D63}" dt="2023-03-07T01:38:11.186" v="1599" actId="478"/>
          <ac:grpSpMkLst>
            <pc:docMk/>
            <pc:sldMk cId="2119178598" sldId="315"/>
            <ac:grpSpMk id="33" creationId="{198CF923-5CAB-C6B2-BAD2-431499DE8120}"/>
          </ac:grpSpMkLst>
        </pc:grpChg>
        <pc:grpChg chg="del">
          <ac:chgData name="Helen Miller" userId="e1e601e4a333e5d4" providerId="LiveId" clId="{6E631CED-68E0-4AE2-BC66-C53C8CCB9D63}" dt="2023-03-07T01:38:02.179" v="1597" actId="478"/>
          <ac:grpSpMkLst>
            <pc:docMk/>
            <pc:sldMk cId="2119178598" sldId="315"/>
            <ac:grpSpMk id="36" creationId="{AC7B7DA9-D41A-8599-0D5A-BF8140427799}"/>
          </ac:grpSpMkLst>
        </pc:grpChg>
        <pc:picChg chg="del">
          <ac:chgData name="Helen Miller" userId="e1e601e4a333e5d4" providerId="LiveId" clId="{6E631CED-68E0-4AE2-BC66-C53C8CCB9D63}" dt="2023-03-07T01:38:11.186" v="1599" actId="478"/>
          <ac:picMkLst>
            <pc:docMk/>
            <pc:sldMk cId="2119178598" sldId="315"/>
            <ac:picMk id="13" creationId="{C201E6C6-8AFF-871B-5677-9678E029A5BC}"/>
          </ac:picMkLst>
        </pc:picChg>
        <pc:picChg chg="del">
          <ac:chgData name="Helen Miller" userId="e1e601e4a333e5d4" providerId="LiveId" clId="{6E631CED-68E0-4AE2-BC66-C53C8CCB9D63}" dt="2023-03-07T01:38:04.849" v="1598" actId="478"/>
          <ac:picMkLst>
            <pc:docMk/>
            <pc:sldMk cId="2119178598" sldId="315"/>
            <ac:picMk id="26" creationId="{CB020194-A752-3FA4-D488-3A5F1F4D8263}"/>
          </ac:picMkLst>
        </pc:picChg>
        <pc:picChg chg="del">
          <ac:chgData name="Helen Miller" userId="e1e601e4a333e5d4" providerId="LiveId" clId="{6E631CED-68E0-4AE2-BC66-C53C8CCB9D63}" dt="2023-03-07T01:38:02.179" v="1597" actId="478"/>
          <ac:picMkLst>
            <pc:docMk/>
            <pc:sldMk cId="2119178598" sldId="315"/>
            <ac:picMk id="28" creationId="{EE5203F3-E6B7-1D4B-EF03-E1DED29F8434}"/>
          </ac:picMkLst>
        </pc:picChg>
      </pc:sldChg>
      <pc:sldChg chg="modSp new del mod">
        <pc:chgData name="Helen Miller" userId="e1e601e4a333e5d4" providerId="LiveId" clId="{6E631CED-68E0-4AE2-BC66-C53C8CCB9D63}" dt="2023-03-07T01:40:05.078" v="1606" actId="47"/>
        <pc:sldMkLst>
          <pc:docMk/>
          <pc:sldMk cId="951100644" sldId="316"/>
        </pc:sldMkLst>
        <pc:spChg chg="mod">
          <ac:chgData name="Helen Miller" userId="e1e601e4a333e5d4" providerId="LiveId" clId="{6E631CED-68E0-4AE2-BC66-C53C8CCB9D63}" dt="2023-03-07T01:39:34.525" v="1605" actId="27636"/>
          <ac:spMkLst>
            <pc:docMk/>
            <pc:sldMk cId="951100644" sldId="316"/>
            <ac:spMk id="2" creationId="{DE0E8B79-B861-695D-2B6E-B1600C378C3B}"/>
          </ac:spMkLst>
        </pc:spChg>
      </pc:sldChg>
      <pc:sldChg chg="addSp delSp modSp add mod">
        <pc:chgData name="Helen Miller" userId="e1e601e4a333e5d4" providerId="LiveId" clId="{6E631CED-68E0-4AE2-BC66-C53C8CCB9D63}" dt="2023-03-07T02:22:12.397" v="1719" actId="1076"/>
        <pc:sldMkLst>
          <pc:docMk/>
          <pc:sldMk cId="2558471709" sldId="316"/>
        </pc:sldMkLst>
        <pc:picChg chg="add mod">
          <ac:chgData name="Helen Miller" userId="e1e601e4a333e5d4" providerId="LiveId" clId="{6E631CED-68E0-4AE2-BC66-C53C8CCB9D63}" dt="2023-03-07T02:21:50.745" v="1712" actId="14100"/>
          <ac:picMkLst>
            <pc:docMk/>
            <pc:sldMk cId="2558471709" sldId="316"/>
            <ac:picMk id="5" creationId="{B8A1F8DC-64DD-2990-CF5C-45F7EAAA2793}"/>
          </ac:picMkLst>
        </pc:picChg>
        <pc:picChg chg="del">
          <ac:chgData name="Helen Miller" userId="e1e601e4a333e5d4" providerId="LiveId" clId="{6E631CED-68E0-4AE2-BC66-C53C8CCB9D63}" dt="2023-03-07T02:18:42.722" v="1689" actId="478"/>
          <ac:picMkLst>
            <pc:docMk/>
            <pc:sldMk cId="2558471709" sldId="316"/>
            <ac:picMk id="7" creationId="{FCCFCECF-7FF0-A7CB-7790-04C916F248EE}"/>
          </ac:picMkLst>
        </pc:picChg>
        <pc:picChg chg="add mod">
          <ac:chgData name="Helen Miller" userId="e1e601e4a333e5d4" providerId="LiveId" clId="{6E631CED-68E0-4AE2-BC66-C53C8CCB9D63}" dt="2023-03-07T02:22:05.303" v="1717" actId="14100"/>
          <ac:picMkLst>
            <pc:docMk/>
            <pc:sldMk cId="2558471709" sldId="316"/>
            <ac:picMk id="8" creationId="{E0D8C09F-D8CB-3E01-3D0D-FFA0CBDB271A}"/>
          </ac:picMkLst>
        </pc:picChg>
        <pc:picChg chg="add mod modCrop">
          <ac:chgData name="Helen Miller" userId="e1e601e4a333e5d4" providerId="LiveId" clId="{6E631CED-68E0-4AE2-BC66-C53C8CCB9D63}" dt="2023-03-07T02:22:12.397" v="1719" actId="1076"/>
          <ac:picMkLst>
            <pc:docMk/>
            <pc:sldMk cId="2558471709" sldId="316"/>
            <ac:picMk id="10" creationId="{3EF26FBB-B6BB-CF67-DD7E-216810C57521}"/>
          </ac:picMkLst>
        </pc:picChg>
        <pc:picChg chg="del">
          <ac:chgData name="Helen Miller" userId="e1e601e4a333e5d4" providerId="LiveId" clId="{6E631CED-68E0-4AE2-BC66-C53C8CCB9D63}" dt="2023-03-07T02:18:43.625" v="1690" actId="478"/>
          <ac:picMkLst>
            <pc:docMk/>
            <pc:sldMk cId="2558471709" sldId="316"/>
            <ac:picMk id="11" creationId="{0DAA02E0-7EA7-D3E8-C5FD-30DBCB0F9E86}"/>
          </ac:picMkLst>
        </pc:picChg>
        <pc:picChg chg="del">
          <ac:chgData name="Helen Miller" userId="e1e601e4a333e5d4" providerId="LiveId" clId="{6E631CED-68E0-4AE2-BC66-C53C8CCB9D63}" dt="2023-03-07T02:18:44.575" v="1691" actId="478"/>
          <ac:picMkLst>
            <pc:docMk/>
            <pc:sldMk cId="2558471709" sldId="316"/>
            <ac:picMk id="16" creationId="{741CE518-B335-6161-8D1F-C6174BAF87C8}"/>
          </ac:picMkLst>
        </pc:picChg>
      </pc:sldChg>
      <pc:sldChg chg="add del">
        <pc:chgData name="Helen Miller" userId="e1e601e4a333e5d4" providerId="LiveId" clId="{6E631CED-68E0-4AE2-BC66-C53C8CCB9D63}" dt="2023-03-07T01:39:32.105" v="1603"/>
        <pc:sldMkLst>
          <pc:docMk/>
          <pc:sldMk cId="3226523900" sldId="316"/>
        </pc:sldMkLst>
      </pc:sldChg>
      <pc:sldChg chg="add del">
        <pc:chgData name="Helen Miller" userId="e1e601e4a333e5d4" providerId="LiveId" clId="{6E631CED-68E0-4AE2-BC66-C53C8CCB9D63}" dt="2023-03-07T01:43:44.345" v="1618" actId="47"/>
        <pc:sldMkLst>
          <pc:docMk/>
          <pc:sldMk cId="4157262287" sldId="316"/>
        </pc:sldMkLst>
      </pc:sldChg>
      <pc:sldChg chg="addSp delSp modSp add mod">
        <pc:chgData name="Helen Miller" userId="e1e601e4a333e5d4" providerId="LiveId" clId="{6E631CED-68E0-4AE2-BC66-C53C8CCB9D63}" dt="2023-03-07T02:24:49.802" v="1760" actId="732"/>
        <pc:sldMkLst>
          <pc:docMk/>
          <pc:sldMk cId="2964261592" sldId="317"/>
        </pc:sldMkLst>
        <pc:picChg chg="add mod">
          <ac:chgData name="Helen Miller" userId="e1e601e4a333e5d4" providerId="LiveId" clId="{6E631CED-68E0-4AE2-BC66-C53C8CCB9D63}" dt="2023-03-07T02:24:04.097" v="1748" actId="1076"/>
          <ac:picMkLst>
            <pc:docMk/>
            <pc:sldMk cId="2964261592" sldId="317"/>
            <ac:picMk id="5" creationId="{5F9148A5-7D05-48E2-AADE-CECD739DBBCF}"/>
          </ac:picMkLst>
        </pc:picChg>
        <pc:picChg chg="del">
          <ac:chgData name="Helen Miller" userId="e1e601e4a333e5d4" providerId="LiveId" clId="{6E631CED-68E0-4AE2-BC66-C53C8CCB9D63}" dt="2023-03-07T02:22:32.535" v="1720" actId="478"/>
          <ac:picMkLst>
            <pc:docMk/>
            <pc:sldMk cId="2964261592" sldId="317"/>
            <ac:picMk id="6" creationId="{12FB3194-4B6F-8171-9AC4-B4E7851BAB41}"/>
          </ac:picMkLst>
        </pc:picChg>
        <pc:picChg chg="add mod">
          <ac:chgData name="Helen Miller" userId="e1e601e4a333e5d4" providerId="LiveId" clId="{6E631CED-68E0-4AE2-BC66-C53C8CCB9D63}" dt="2023-03-07T02:24:10.616" v="1751" actId="1076"/>
          <ac:picMkLst>
            <pc:docMk/>
            <pc:sldMk cId="2964261592" sldId="317"/>
            <ac:picMk id="8" creationId="{4060BA96-CDC1-EFD8-BCEF-31A8871CBF08}"/>
          </ac:picMkLst>
        </pc:picChg>
        <pc:picChg chg="add mod modCrop">
          <ac:chgData name="Helen Miller" userId="e1e601e4a333e5d4" providerId="LiveId" clId="{6E631CED-68E0-4AE2-BC66-C53C8CCB9D63}" dt="2023-03-07T02:24:21.697" v="1755" actId="14100"/>
          <ac:picMkLst>
            <pc:docMk/>
            <pc:sldMk cId="2964261592" sldId="317"/>
            <ac:picMk id="10" creationId="{BF2D83AF-7219-BE20-76E6-79A58A0F4287}"/>
          </ac:picMkLst>
        </pc:picChg>
        <pc:picChg chg="add mod modCrop">
          <ac:chgData name="Helen Miller" userId="e1e601e4a333e5d4" providerId="LiveId" clId="{6E631CED-68E0-4AE2-BC66-C53C8CCB9D63}" dt="2023-03-07T02:24:49.802" v="1760" actId="732"/>
          <ac:picMkLst>
            <pc:docMk/>
            <pc:sldMk cId="2964261592" sldId="317"/>
            <ac:picMk id="11" creationId="{CF99C20B-B8D3-448A-C98A-894D2F65DEE4}"/>
          </ac:picMkLst>
        </pc:picChg>
        <pc:picChg chg="del">
          <ac:chgData name="Helen Miller" userId="e1e601e4a333e5d4" providerId="LiveId" clId="{6E631CED-68E0-4AE2-BC66-C53C8CCB9D63}" dt="2023-03-07T02:22:33.714" v="1721" actId="478"/>
          <ac:picMkLst>
            <pc:docMk/>
            <pc:sldMk cId="2964261592" sldId="317"/>
            <ac:picMk id="12" creationId="{C052D56C-EE63-72E9-7E04-75F395300D26}"/>
          </ac:picMkLst>
        </pc:picChg>
        <pc:picChg chg="del">
          <ac:chgData name="Helen Miller" userId="e1e601e4a333e5d4" providerId="LiveId" clId="{6E631CED-68E0-4AE2-BC66-C53C8CCB9D63}" dt="2023-03-07T02:22:37.127" v="1723" actId="478"/>
          <ac:picMkLst>
            <pc:docMk/>
            <pc:sldMk cId="2964261592" sldId="317"/>
            <ac:picMk id="17" creationId="{A0907A81-9186-1CC9-268A-52298DE5A7DB}"/>
          </ac:picMkLst>
        </pc:picChg>
        <pc:picChg chg="del">
          <ac:chgData name="Helen Miller" userId="e1e601e4a333e5d4" providerId="LiveId" clId="{6E631CED-68E0-4AE2-BC66-C53C8CCB9D63}" dt="2023-03-07T02:22:35.382" v="1722" actId="478"/>
          <ac:picMkLst>
            <pc:docMk/>
            <pc:sldMk cId="2964261592" sldId="317"/>
            <ac:picMk id="18" creationId="{A7367BE8-3125-433C-B04E-1BD9DCFF98E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igmaeye/4992829806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knkx.org/post/fighting-fire-fire-prescribed-burn-training-tackles-forest-health-washingto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Histogram is after burnout time (200 years)</a:t>
            </a:r>
          </a:p>
        </p:txBody>
      </p:sp>
    </p:spTree>
    <p:extLst>
      <p:ext uri="{BB962C8B-B14F-4D97-AF65-F5344CB8AC3E}">
        <p14:creationId xmlns:p14="http://schemas.microsoft.com/office/powerpoint/2010/main" val="11803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299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81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420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4bbf6349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4bbf6349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625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4bbf634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4bbf634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4bbf634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4bbf6349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https://www.flickr.com/photos/sigmaeye/49928298063/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http://www.knkx.org/post/fighting-fire-fire-prescribed-burn-training-tackles-forest-health-washington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Source:</a:t>
            </a:r>
            <a:endParaRPr lang="en-US" sz="11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2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0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27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Qualitative differences: </a:t>
            </a:r>
          </a:p>
          <a:p>
            <a:pPr lvl="1"/>
            <a:r>
              <a:rPr lang="en-US" dirty="0"/>
              <a:t>Higher growth rate = more oscillations</a:t>
            </a:r>
          </a:p>
          <a:p>
            <a:pPr lvl="1"/>
            <a:r>
              <a:rPr lang="en-US" dirty="0"/>
              <a:t>Two dynamics: At low </a:t>
            </a:r>
            <a:r>
              <a:rPr lang="en-US" dirty="0" err="1"/>
              <a:t>nieghborhood</a:t>
            </a:r>
            <a:r>
              <a:rPr lang="en-US" dirty="0"/>
              <a:t> carrying capacity (like resource competition) – no oscillations; higher is oscillations</a:t>
            </a:r>
          </a:p>
          <a:p>
            <a:pPr lvl="1"/>
            <a:r>
              <a:rPr lang="en-US" dirty="0"/>
              <a:t>Ignition probability – lower = more oscillatory  (at 1 everything burns all the time) </a:t>
            </a:r>
          </a:p>
        </p:txBody>
      </p:sp>
    </p:spTree>
    <p:extLst>
      <p:ext uri="{BB962C8B-B14F-4D97-AF65-F5344CB8AC3E}">
        <p14:creationId xmlns:p14="http://schemas.microsoft.com/office/powerpoint/2010/main" val="139601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 for 500 years, L=50</a:t>
            </a:r>
          </a:p>
        </p:txBody>
      </p:sp>
    </p:spTree>
    <p:extLst>
      <p:ext uri="{BB962C8B-B14F-4D97-AF65-F5344CB8AC3E}">
        <p14:creationId xmlns:p14="http://schemas.microsoft.com/office/powerpoint/2010/main" val="73755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Histogram is after burnout time (200 years)</a:t>
            </a:r>
          </a:p>
        </p:txBody>
      </p:sp>
    </p:spTree>
    <p:extLst>
      <p:ext uri="{BB962C8B-B14F-4D97-AF65-F5344CB8AC3E}">
        <p14:creationId xmlns:p14="http://schemas.microsoft.com/office/powerpoint/2010/main" val="198430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4428-ECB4-D527-E5C3-39F77328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C1460-D3F7-82F6-EAA9-1A6908A08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77B1-8743-A351-DFB8-51F1742C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58F26-6203-5583-EAD4-6F9E4947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ECC0-BB61-4291-B53B-C6ABCC58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64311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D08F-E56F-84DD-8B93-E93D06C7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99AFC-E31D-07D9-B881-27084527E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5C2E1-8ED7-EE8A-38EE-5B4D8915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53557-8A0A-D724-C264-476AFE9F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E3D1-F610-D0A9-02C6-720594D9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78550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700BA-4F2D-E916-1948-9AF167C1C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DE98F-DDC7-3255-96A5-DED563A62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0331-6CFD-92D1-2BF5-690C6883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8EC2-C303-EB08-BC9C-B2E754DD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8535-13E0-E412-F767-A98794B4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06140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97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B2D4-83E8-8847-A209-0666CE38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5721-BF97-11E5-9B90-0A05EF10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75805-8E7C-8654-BA78-179BAA2F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9D0E6-043A-0F13-BD7D-062A622D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CED8A-9E60-D35C-3F2C-4843731C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94628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4098-0227-8372-52F1-14BD2C93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359F7-11D7-098C-AC63-203334445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62CC-F580-C4DE-45D7-CA33F5E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82BF2-D370-B924-F483-1836EF81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7DBC-F72D-6A3C-2411-89C0B852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6560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9CEF-FDE9-7EB0-65B5-8016BD30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8BC6-67CA-A992-94C8-77CACDB82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B213C-801E-96EE-CCB7-0546CB59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65C1E-6369-8D52-B234-9BD86312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36F9-35A5-9690-DA90-F9671959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F461E-1EE7-5A49-4FDB-E84B3A9A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1850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6C5C-5A33-B429-2801-7410CCD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634B6-605C-B8C6-BD50-78C9438CA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7E24D-2D42-E2C2-BFF2-0A4246104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32095-5DC3-4B4B-6AD3-FDAD7B8BC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2F670-4919-B7EC-8E04-239A776F7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C57E2-EA35-912B-7D2F-804D99A2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64F28-4FD3-F379-735B-A3994510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1980F-AFC1-C4C2-5741-842D3473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80333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F03B-4E8E-714F-C0F7-37633128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06849-2959-3385-E776-0A299FEE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17AE0-62B2-3214-E747-E8AF6DE5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950AA-3808-FB8A-B488-C1246BA5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3117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008D7-0B4A-4574-6718-BD1A97F0A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F7046-40B7-1CFF-7167-52C5F618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88475-EAB3-6919-9B68-46DC6ECE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462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D62-7526-B712-B897-DE800D5A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39A6-6CFB-69D7-1E42-D27CAF5F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F1EC5-0DF3-07B5-7CAE-A6A1DEE15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AE5D2-9844-C461-7620-D6BA8A7C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FF597-F09C-3108-43CC-0EB00826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7418-F245-6FAC-D5C6-8F3543BF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85019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9ECE-D48D-C5EE-6831-84827719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665CF-E4C2-E2EC-5FEB-705C56E75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07154-A3E5-B23E-6C03-E7E5CD2A0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B61A6-ACB6-AACC-4EDB-2C665577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5E466-52F6-22FE-C4BD-C8CA5D58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722C9-B11E-D6F8-EF66-9227CE0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26141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A5148-9990-DE94-C368-B728F7C2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36FC-9393-6E2F-3D03-90367CBA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1F5B4-38BF-D9A0-5B06-FF25A3C3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72F85-5415-47B6-86D8-6E6FB3B75B4D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558A-9A8A-67D2-98C9-72A8FE221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51262-AD85-A63F-01E1-72677BEF4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08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edbookphoto.photoshelter.com/image/I0000k8l.sTpcJ2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Biomass-based cellular automaton for exploring wildfire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By J Kahn and Helen Miller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QERM 497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March 7, 2023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373B83-2706-715A-3B22-3FCAACCC2C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709333"/>
                  </p:ext>
                </p:extLst>
              </p:nvPr>
            </p:nvGraphicFramePr>
            <p:xfrm>
              <a:off x="3748868" y="3464663"/>
              <a:ext cx="5083428" cy="911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8373B83-2706-715A-3B22-3FCAACCC2C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709333"/>
                  </p:ext>
                </p:extLst>
              </p:nvPr>
            </p:nvGraphicFramePr>
            <p:xfrm>
              <a:off x="3748868" y="3464663"/>
              <a:ext cx="5083428" cy="911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2041" r="-381034" b="-2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02041" r="-381034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90385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A43D0-1A42-DFD0-53DA-84DAD9639162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1710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A43D0-1A42-DFD0-53DA-84DAD9639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1710276"/>
              </a:xfrm>
              <a:prstGeom prst="rect">
                <a:avLst/>
              </a:prstGeom>
              <a:blipFill>
                <a:blip r:embed="rId5"/>
                <a:stretch>
                  <a:fillRect l="-917" t="-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3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AFB26D79-4506-A5E6-9BB6-242537DB0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0920709"/>
                  </p:ext>
                </p:extLst>
              </p:nvPr>
            </p:nvGraphicFramePr>
            <p:xfrm>
              <a:off x="3748868" y="3464663"/>
              <a:ext cx="5083428" cy="1224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𝑝𝑟𝑜𝑝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AFB26D79-4506-A5E6-9BB6-242537DB0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0920709"/>
                  </p:ext>
                </p:extLst>
              </p:nvPr>
            </p:nvGraphicFramePr>
            <p:xfrm>
              <a:off x="3748868" y="3464663"/>
              <a:ext cx="5083428" cy="1224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2041" r="-381034" b="-3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00000" r="-38103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96078" r="-381034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290385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FA651-A671-4B97-880F-967ED91586BC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2008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Vegetation propagates to neighboring cells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FA651-A671-4B97-880F-967ED915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2008691"/>
              </a:xfrm>
              <a:prstGeom prst="rect">
                <a:avLst/>
              </a:prstGeom>
              <a:blipFill>
                <a:blip r:embed="rId5"/>
                <a:stretch>
                  <a:fillRect l="-917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76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6E28D85E-0F8C-1BF4-770F-EF69BE03F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4" name="Graphic 3" descr="Plant with solid fill">
            <a:extLst>
              <a:ext uri="{FF2B5EF4-FFF2-40B4-BE49-F238E27FC236}">
                <a16:creationId xmlns:a16="http://schemas.microsoft.com/office/drawing/2014/main" id="{8E44083D-A114-E925-8131-A46E02244D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05A3D8A-56D5-5101-4D46-7C33354D46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595760"/>
                  </p:ext>
                </p:extLst>
              </p:nvPr>
            </p:nvGraphicFramePr>
            <p:xfrm>
              <a:off x="3748868" y="3464663"/>
              <a:ext cx="5083428" cy="1224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𝑝𝑟𝑜𝑝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05A3D8A-56D5-5101-4D46-7C33354D46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595760"/>
                  </p:ext>
                </p:extLst>
              </p:nvPr>
            </p:nvGraphicFramePr>
            <p:xfrm>
              <a:off x="3748868" y="3464663"/>
              <a:ext cx="5083428" cy="1224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2041" r="-381034" b="-3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100000" r="-38103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196078" r="-381034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290385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22ADC-9586-8F39-93E6-AAAC9B339767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2008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Vegetation propagates to neighboring cells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22ADC-9586-8F39-93E6-AAAC9B339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2008691"/>
              </a:xfrm>
              <a:prstGeom prst="rect">
                <a:avLst/>
              </a:prstGeom>
              <a:blipFill>
                <a:blip r:embed="rId7"/>
                <a:stretch>
                  <a:fillRect l="-917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F06C79C7-0741-2B36-54B3-A01CCD2FAECA}"/>
              </a:ext>
            </a:extLst>
          </p:cNvPr>
          <p:cNvSpPr/>
          <p:nvPr/>
        </p:nvSpPr>
        <p:spPr>
          <a:xfrm rot="2189365">
            <a:off x="788731" y="2056228"/>
            <a:ext cx="1439098" cy="1087092"/>
          </a:xfrm>
          <a:prstGeom prst="arc">
            <a:avLst>
              <a:gd name="adj1" fmla="val 15806693"/>
              <a:gd name="adj2" fmla="val 19643103"/>
            </a:avLst>
          </a:prstGeom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F7BCFFA-FCA1-3B77-F401-67D3BB2FBF8C}"/>
              </a:ext>
            </a:extLst>
          </p:cNvPr>
          <p:cNvSpPr/>
          <p:nvPr/>
        </p:nvSpPr>
        <p:spPr>
          <a:xfrm rot="8257767" flipV="1">
            <a:off x="727043" y="2875022"/>
            <a:ext cx="1439098" cy="1029620"/>
          </a:xfrm>
          <a:prstGeom prst="arc">
            <a:avLst>
              <a:gd name="adj1" fmla="val 15806693"/>
              <a:gd name="adj2" fmla="val 19643103"/>
            </a:avLst>
          </a:prstGeom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2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6E28D85E-0F8C-1BF4-770F-EF69BE03F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4" name="Graphic 3" descr="Plant with solid fill">
            <a:extLst>
              <a:ext uri="{FF2B5EF4-FFF2-40B4-BE49-F238E27FC236}">
                <a16:creationId xmlns:a16="http://schemas.microsoft.com/office/drawing/2014/main" id="{8E44083D-A114-E925-8131-A46E02244D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05A3D8A-56D5-5101-4D46-7C33354D46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9858878"/>
                  </p:ext>
                </p:extLst>
              </p:nvPr>
            </p:nvGraphicFramePr>
            <p:xfrm>
              <a:off x="3748868" y="3464663"/>
              <a:ext cx="5083428" cy="15374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𝑝𝑟𝑜𝑝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𝑑𝑖𝑠𝑝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of long-range dispersal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0079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505A3D8A-56D5-5101-4D46-7C33354D46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9858878"/>
                  </p:ext>
                </p:extLst>
              </p:nvPr>
            </p:nvGraphicFramePr>
            <p:xfrm>
              <a:off x="3748868" y="3464663"/>
              <a:ext cx="5083428" cy="15374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2041" r="-381034" b="-4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102041" r="-381034" b="-3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190385" r="-381034" b="-2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296078" r="-381034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75" t="-388462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of long-range dispersal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0079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22ADC-9586-8F39-93E6-AAAC9B339767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258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Vegetation propagates to neighboring cells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3) Vegetation spontaneously grows in empty cells </a:t>
                </a:r>
              </a:p>
              <a:p>
                <a:r>
                  <a:rPr lang="en-US" dirty="0"/>
                  <a:t>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22ADC-9586-8F39-93E6-AAAC9B339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2584105"/>
              </a:xfrm>
              <a:prstGeom prst="rect">
                <a:avLst/>
              </a:prstGeom>
              <a:blipFill>
                <a:blip r:embed="rId7"/>
                <a:stretch>
                  <a:fillRect l="-917" t="-1415" b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05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6E28D85E-0F8C-1BF4-770F-EF69BE03F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4" name="Graphic 3" descr="Plant with solid fill">
            <a:extLst>
              <a:ext uri="{FF2B5EF4-FFF2-40B4-BE49-F238E27FC236}">
                <a16:creationId xmlns:a16="http://schemas.microsoft.com/office/drawing/2014/main" id="{8E44083D-A114-E925-8131-A46E02244D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5" name="Graphic 4" descr="Plant with solid fill">
            <a:extLst>
              <a:ext uri="{FF2B5EF4-FFF2-40B4-BE49-F238E27FC236}">
                <a16:creationId xmlns:a16="http://schemas.microsoft.com/office/drawing/2014/main" id="{2D5BAB18-DDB9-52AA-A0BC-A8E3E73CF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4FA9E-3415-9737-2514-5EAE9C1949FC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258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Vegetation propagates to neighboring cells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3) Vegetation spontaneously grows in empty cells </a:t>
                </a:r>
              </a:p>
              <a:p>
                <a:r>
                  <a:rPr lang="en-US" dirty="0"/>
                  <a:t>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4FA9E-3415-9737-2514-5EAE9C19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2584105"/>
              </a:xfrm>
              <a:prstGeom prst="rect">
                <a:avLst/>
              </a:prstGeom>
              <a:blipFill>
                <a:blip r:embed="rId6"/>
                <a:stretch>
                  <a:fillRect l="-917" t="-1415" b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1A333CA5-ED71-563A-BAE3-9FD65E0EB8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3242982"/>
                  </p:ext>
                </p:extLst>
              </p:nvPr>
            </p:nvGraphicFramePr>
            <p:xfrm>
              <a:off x="3748868" y="3464663"/>
              <a:ext cx="5083428" cy="15374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𝑝𝑟𝑜𝑝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𝑑𝑖𝑠𝑝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of long-range dispersal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0079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1A333CA5-ED71-563A-BAE3-9FD65E0EB8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3242982"/>
                  </p:ext>
                </p:extLst>
              </p:nvPr>
            </p:nvGraphicFramePr>
            <p:xfrm>
              <a:off x="3748868" y="3464663"/>
              <a:ext cx="5083428" cy="15374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2041" r="-381034" b="-4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102041" r="-381034" b="-3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190385" r="-381034" b="-2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296078" r="-381034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that a tree cell will propagate to a neighbor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731799"/>
                      </a:ext>
                    </a:extLst>
                  </a:tr>
                  <a:tr h="312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75" t="-388462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Probability of long-range dispersal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0079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8981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389547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1127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1127103"/>
              </a:xfrm>
              <a:prstGeom prst="rect">
                <a:avLst/>
              </a:prstGeom>
              <a:blipFill>
                <a:blip r:embed="rId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8469995"/>
                  </p:ext>
                </p:extLst>
              </p:nvPr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8469995"/>
                  </p:ext>
                </p:extLst>
              </p:nvPr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7845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1127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1127103"/>
              </a:xfrm>
              <a:prstGeom prst="rect">
                <a:avLst/>
              </a:prstGeom>
              <a:blipFill>
                <a:blip r:embed="rId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31B9D7A-81D4-A904-A5E1-257DCA6698BB}"/>
              </a:ext>
            </a:extLst>
          </p:cNvPr>
          <p:cNvGrpSpPr/>
          <p:nvPr/>
        </p:nvGrpSpPr>
        <p:grpSpPr>
          <a:xfrm>
            <a:off x="1218000" y="3925839"/>
            <a:ext cx="541351" cy="541351"/>
            <a:chOff x="5771964" y="548680"/>
            <a:chExt cx="541351" cy="541351"/>
          </a:xfrm>
        </p:grpSpPr>
        <p:pic>
          <p:nvPicPr>
            <p:cNvPr id="34" name="Graphic 33" descr="Fire with solid fill">
              <a:extLst>
                <a:ext uri="{FF2B5EF4-FFF2-40B4-BE49-F238E27FC236}">
                  <a16:creationId xmlns:a16="http://schemas.microsoft.com/office/drawing/2014/main" id="{8EEBC0AE-F7ED-6EFA-CF24-1F7888CF3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8448CE6-B38D-961B-5C56-EBC8090E3416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1C104-19FC-C2C9-4B83-9BFA1FCDF356}"/>
              </a:ext>
            </a:extLst>
          </p:cNvPr>
          <p:cNvGrpSpPr/>
          <p:nvPr/>
        </p:nvGrpSpPr>
        <p:grpSpPr>
          <a:xfrm>
            <a:off x="1186381" y="1291050"/>
            <a:ext cx="541351" cy="541351"/>
            <a:chOff x="5771964" y="548680"/>
            <a:chExt cx="541351" cy="541351"/>
          </a:xfrm>
        </p:grpSpPr>
        <p:pic>
          <p:nvPicPr>
            <p:cNvPr id="37" name="Graphic 36" descr="Fire with solid fill">
              <a:extLst>
                <a:ext uri="{FF2B5EF4-FFF2-40B4-BE49-F238E27FC236}">
                  <a16:creationId xmlns:a16="http://schemas.microsoft.com/office/drawing/2014/main" id="{E64C3870-69B7-B2F7-A276-4CC6B43F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1756CD9-71D9-51BD-FA26-5D33D8EF898F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372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287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2) Fire spreads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</a:p>
              <a:p>
                <a:pPr lvl="1"/>
                <a:r>
                  <a:rPr lang="en-US" dirty="0"/>
                  <a:t>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2878288"/>
              </a:xfrm>
              <a:prstGeom prst="rect">
                <a:avLst/>
              </a:prstGeom>
              <a:blipFill>
                <a:blip r:embed="rId6"/>
                <a:stretch>
                  <a:fillRect t="-1059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98CF923-5CAB-C6B2-BAD2-431499DE8120}"/>
              </a:ext>
            </a:extLst>
          </p:cNvPr>
          <p:cNvGrpSpPr/>
          <p:nvPr/>
        </p:nvGrpSpPr>
        <p:grpSpPr>
          <a:xfrm>
            <a:off x="1186381" y="1291050"/>
            <a:ext cx="541351" cy="541351"/>
            <a:chOff x="5771964" y="548680"/>
            <a:chExt cx="541351" cy="541351"/>
          </a:xfrm>
        </p:grpSpPr>
        <p:pic>
          <p:nvPicPr>
            <p:cNvPr id="34" name="Graphic 33" descr="Fire with solid fill">
              <a:extLst>
                <a:ext uri="{FF2B5EF4-FFF2-40B4-BE49-F238E27FC236}">
                  <a16:creationId xmlns:a16="http://schemas.microsoft.com/office/drawing/2014/main" id="{4EE50001-A54F-2606-DDDE-6CB627E5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DCD6712-FD08-58BF-566F-44E72C931857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7B7DA9-D41A-8599-0D5A-BF8140427799}"/>
              </a:ext>
            </a:extLst>
          </p:cNvPr>
          <p:cNvGrpSpPr/>
          <p:nvPr/>
        </p:nvGrpSpPr>
        <p:grpSpPr>
          <a:xfrm>
            <a:off x="1218000" y="3925839"/>
            <a:ext cx="541351" cy="541351"/>
            <a:chOff x="5771964" y="548680"/>
            <a:chExt cx="541351" cy="541351"/>
          </a:xfrm>
        </p:grpSpPr>
        <p:pic>
          <p:nvPicPr>
            <p:cNvPr id="37" name="Graphic 36" descr="Fire with solid fill">
              <a:extLst>
                <a:ext uri="{FF2B5EF4-FFF2-40B4-BE49-F238E27FC236}">
                  <a16:creationId xmlns:a16="http://schemas.microsoft.com/office/drawing/2014/main" id="{164BDCDF-027B-9BEC-CA48-5FEC8DFF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4B806D-21B8-881D-2650-AA8BCC3770BE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9169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287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2) Fire spreads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</a:p>
              <a:p>
                <a:pPr lvl="1"/>
                <a:r>
                  <a:rPr lang="en-US" dirty="0"/>
                  <a:t>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2878288"/>
              </a:xfrm>
              <a:prstGeom prst="rect">
                <a:avLst/>
              </a:prstGeom>
              <a:blipFill>
                <a:blip r:embed="rId6"/>
                <a:stretch>
                  <a:fillRect t="-1059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98CF923-5CAB-C6B2-BAD2-431499DE8120}"/>
              </a:ext>
            </a:extLst>
          </p:cNvPr>
          <p:cNvGrpSpPr/>
          <p:nvPr/>
        </p:nvGrpSpPr>
        <p:grpSpPr>
          <a:xfrm>
            <a:off x="1186381" y="1291050"/>
            <a:ext cx="541351" cy="541351"/>
            <a:chOff x="5771964" y="548680"/>
            <a:chExt cx="541351" cy="541351"/>
          </a:xfrm>
        </p:grpSpPr>
        <p:pic>
          <p:nvPicPr>
            <p:cNvPr id="34" name="Graphic 33" descr="Fire with solid fill">
              <a:extLst>
                <a:ext uri="{FF2B5EF4-FFF2-40B4-BE49-F238E27FC236}">
                  <a16:creationId xmlns:a16="http://schemas.microsoft.com/office/drawing/2014/main" id="{4EE50001-A54F-2606-DDDE-6CB627E5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DCD6712-FD08-58BF-566F-44E72C931857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7B7DA9-D41A-8599-0D5A-BF8140427799}"/>
              </a:ext>
            </a:extLst>
          </p:cNvPr>
          <p:cNvGrpSpPr/>
          <p:nvPr/>
        </p:nvGrpSpPr>
        <p:grpSpPr>
          <a:xfrm>
            <a:off x="1218000" y="3925839"/>
            <a:ext cx="541351" cy="541351"/>
            <a:chOff x="5771964" y="548680"/>
            <a:chExt cx="541351" cy="541351"/>
          </a:xfrm>
        </p:grpSpPr>
        <p:pic>
          <p:nvPicPr>
            <p:cNvPr id="37" name="Graphic 36" descr="Fire with solid fill">
              <a:extLst>
                <a:ext uri="{FF2B5EF4-FFF2-40B4-BE49-F238E27FC236}">
                  <a16:creationId xmlns:a16="http://schemas.microsoft.com/office/drawing/2014/main" id="{164BDCDF-027B-9BEC-CA48-5FEC8DFF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4B806D-21B8-881D-2650-AA8BCC3770BE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E9CAE4-E034-292C-05B8-E0F6D91F7537}"/>
              </a:ext>
            </a:extLst>
          </p:cNvPr>
          <p:cNvGrpSpPr/>
          <p:nvPr/>
        </p:nvGrpSpPr>
        <p:grpSpPr>
          <a:xfrm>
            <a:off x="1992054" y="2198559"/>
            <a:ext cx="541351" cy="541351"/>
            <a:chOff x="5771964" y="548680"/>
            <a:chExt cx="541351" cy="541351"/>
          </a:xfrm>
        </p:grpSpPr>
        <p:pic>
          <p:nvPicPr>
            <p:cNvPr id="31" name="Graphic 30" descr="Fire with solid fill">
              <a:extLst>
                <a:ext uri="{FF2B5EF4-FFF2-40B4-BE49-F238E27FC236}">
                  <a16:creationId xmlns:a16="http://schemas.microsoft.com/office/drawing/2014/main" id="{AF8FA9C2-BFB3-AD8C-EC3B-993711ADB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3504EB5-C329-FBAE-D73D-9A4984DED02D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4803CE77-3476-C398-A2AC-5924C0C754A3}"/>
              </a:ext>
            </a:extLst>
          </p:cNvPr>
          <p:cNvSpPr/>
          <p:nvPr/>
        </p:nvSpPr>
        <p:spPr>
          <a:xfrm rot="2189365">
            <a:off x="732049" y="1816198"/>
            <a:ext cx="1439098" cy="1087092"/>
          </a:xfrm>
          <a:prstGeom prst="arc">
            <a:avLst>
              <a:gd name="adj1" fmla="val 15806693"/>
              <a:gd name="adj2" fmla="val 19643103"/>
            </a:avLst>
          </a:prstGeom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3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873738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C201E6C6-8AFF-871B-5677-9678E029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50" y="1564393"/>
            <a:ext cx="621205" cy="6212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CB020194-A752-3FA4-D488-3A5F1F4D8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2191527" y="2595990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pic>
        <p:nvPicPr>
          <p:cNvPr id="28" name="Graphic 27" descr="Plant with solid fill">
            <a:extLst>
              <a:ext uri="{FF2B5EF4-FFF2-40B4-BE49-F238E27FC236}">
                <a16:creationId xmlns:a16="http://schemas.microsoft.com/office/drawing/2014/main" id="{EE5203F3-E6B7-1D4B-EF03-E1DED29F84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1383968" y="4272261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315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2) Fire spreads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</a:p>
              <a:p>
                <a:pPr lvl="1"/>
                <a:r>
                  <a:rPr lang="en-US" dirty="0"/>
                  <a:t>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3) Biomass of burned cells goes to 0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3155287"/>
              </a:xfrm>
              <a:prstGeom prst="rect">
                <a:avLst/>
              </a:prstGeom>
              <a:blipFill>
                <a:blip r:embed="rId6"/>
                <a:stretch>
                  <a:fillRect t="-965" r="-1376" b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98CF923-5CAB-C6B2-BAD2-431499DE8120}"/>
              </a:ext>
            </a:extLst>
          </p:cNvPr>
          <p:cNvGrpSpPr/>
          <p:nvPr/>
        </p:nvGrpSpPr>
        <p:grpSpPr>
          <a:xfrm>
            <a:off x="1186381" y="1291050"/>
            <a:ext cx="541351" cy="541351"/>
            <a:chOff x="5771964" y="548680"/>
            <a:chExt cx="541351" cy="541351"/>
          </a:xfrm>
        </p:grpSpPr>
        <p:pic>
          <p:nvPicPr>
            <p:cNvPr id="34" name="Graphic 33" descr="Fire with solid fill">
              <a:extLst>
                <a:ext uri="{FF2B5EF4-FFF2-40B4-BE49-F238E27FC236}">
                  <a16:creationId xmlns:a16="http://schemas.microsoft.com/office/drawing/2014/main" id="{4EE50001-A54F-2606-DDDE-6CB627E5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DCD6712-FD08-58BF-566F-44E72C931857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7B7DA9-D41A-8599-0D5A-BF8140427799}"/>
              </a:ext>
            </a:extLst>
          </p:cNvPr>
          <p:cNvGrpSpPr/>
          <p:nvPr/>
        </p:nvGrpSpPr>
        <p:grpSpPr>
          <a:xfrm>
            <a:off x="1218000" y="3925839"/>
            <a:ext cx="541351" cy="541351"/>
            <a:chOff x="5771964" y="548680"/>
            <a:chExt cx="541351" cy="541351"/>
          </a:xfrm>
        </p:grpSpPr>
        <p:pic>
          <p:nvPicPr>
            <p:cNvPr id="37" name="Graphic 36" descr="Fire with solid fill">
              <a:extLst>
                <a:ext uri="{FF2B5EF4-FFF2-40B4-BE49-F238E27FC236}">
                  <a16:creationId xmlns:a16="http://schemas.microsoft.com/office/drawing/2014/main" id="{164BDCDF-027B-9BEC-CA48-5FEC8DFF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4B806D-21B8-881D-2650-AA8BCC3770BE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E9CAE4-E034-292C-05B8-E0F6D91F7537}"/>
              </a:ext>
            </a:extLst>
          </p:cNvPr>
          <p:cNvGrpSpPr/>
          <p:nvPr/>
        </p:nvGrpSpPr>
        <p:grpSpPr>
          <a:xfrm>
            <a:off x="1992054" y="2198559"/>
            <a:ext cx="541351" cy="541351"/>
            <a:chOff x="5771964" y="548680"/>
            <a:chExt cx="541351" cy="541351"/>
          </a:xfrm>
        </p:grpSpPr>
        <p:pic>
          <p:nvPicPr>
            <p:cNvPr id="31" name="Graphic 30" descr="Fire with solid fill">
              <a:extLst>
                <a:ext uri="{FF2B5EF4-FFF2-40B4-BE49-F238E27FC236}">
                  <a16:creationId xmlns:a16="http://schemas.microsoft.com/office/drawing/2014/main" id="{AF8FA9C2-BFB3-AD8C-EC3B-993711ADB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3504EB5-C329-FBAE-D73D-9A4984DED02D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48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0BC-4322-6308-2D42-AEA19273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Fire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E3A42-FD24-3942-17D0-760F6A00862C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1B9B8-2997-DAA5-B1BF-583EF178EEB9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B94718-31AD-F7D2-0258-08862E132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4CF0B5-3F3A-C31D-8B9E-1DEA9BD17CE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CD328B-6DF9-3070-A0FC-7CD508674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6E734F-929A-21BA-3198-EB5FF971B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540C0-C64E-34D3-B52C-C2A66A99A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EBEFBD-6349-898E-E4C2-EEEA2FC7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93CEE7-C9BC-6416-8F76-A093285A81D5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A8D5B-838D-8254-A164-C77D800206D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CD7DCC-29DD-7497-EE12-A1EC6CD092F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EFC60E-2092-5886-96BC-423677E6B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5ED9-37CA-95A5-A836-34BA8D287B7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B442B1-EA5F-2333-89A6-5330DEABE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E37363-405F-25AA-6B64-2CC5E4D93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4664F-B88E-6C2C-C013-3FC903C53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2ACDFD-E470-95EE-AAB7-9BAB31A53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58FBEB-125D-14FC-1D82-2D04C815862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CEA7746D-DDE1-939C-F6A8-F6CA798A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408" y="1579422"/>
            <a:ext cx="631376" cy="63137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516F70A4-39B4-8272-B259-B1234C25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601" y="3973290"/>
            <a:ext cx="858923" cy="858923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8B95E48D-BCF0-5F4A-1699-4B6BE6F5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39" y="2408580"/>
            <a:ext cx="631405" cy="631405"/>
          </a:xfrm>
          <a:prstGeom prst="rect">
            <a:avLst/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39D17680-BDAD-931F-E296-595AC3FAF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831" r="6558" b="60168"/>
          <a:stretch/>
        </p:blipFill>
        <p:spPr>
          <a:xfrm>
            <a:off x="529232" y="3382234"/>
            <a:ext cx="375383" cy="253707"/>
          </a:xfrm>
          <a:prstGeom prst="snip2DiagRect">
            <a:avLst>
              <a:gd name="adj1" fmla="val 18907"/>
              <a:gd name="adj2" fmla="val 16667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/>
              <p:nvPr/>
            </p:nvSpPr>
            <p:spPr>
              <a:xfrm>
                <a:off x="3488709" y="847853"/>
                <a:ext cx="5316928" cy="315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AutoNum type="arabicParenR"/>
                </a:pPr>
                <a:r>
                  <a:rPr lang="en-US" dirty="0"/>
                  <a:t>Cells randomly ignite with probability</a:t>
                </a:r>
              </a:p>
              <a:p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𝑖𝑔𝑛𝑖𝑡𝑒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2) Fire spreads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probability </a:t>
                </a:r>
              </a:p>
              <a:p>
                <a:pPr lvl="1"/>
                <a:r>
                  <a:rPr lang="en-US" dirty="0"/>
                  <a:t>	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𝑡𝑟𝑒𝑒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3) Biomass of burned cells goes to 0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82036-3353-2F01-0685-7B41310E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09" y="847853"/>
                <a:ext cx="5316928" cy="3155287"/>
              </a:xfrm>
              <a:prstGeom prst="rect">
                <a:avLst/>
              </a:prstGeom>
              <a:blipFill>
                <a:blip r:embed="rId6"/>
                <a:stretch>
                  <a:fillRect t="-965" r="-1376" b="-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𝑖𝑔𝑛𝑖𝑡𝑒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C6B75C8-1AD3-BA94-3D72-0243FEB2E1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2753" y="4525968"/>
              <a:ext cx="5083428" cy="313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49" t="-1923" r="-38046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Probability of ignition when biomass = 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9178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098763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9282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ldfire_sim">
            <a:hlinkClick r:id="" action="ppaction://media"/>
            <a:extLst>
              <a:ext uri="{FF2B5EF4-FFF2-40B4-BE49-F238E27FC236}">
                <a16:creationId xmlns:a16="http://schemas.microsoft.com/office/drawing/2014/main" id="{EB0EDFD8-AB7D-D11A-96F8-64EC60B817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91" y="480495"/>
            <a:ext cx="8980218" cy="4490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F347F-223D-C7C8-D0EA-2C25FD39DFBC}"/>
              </a:ext>
            </a:extLst>
          </p:cNvPr>
          <p:cNvSpPr txBox="1"/>
          <p:nvPr/>
        </p:nvSpPr>
        <p:spPr>
          <a:xfrm>
            <a:off x="5505966" y="386372"/>
            <a:ext cx="34424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Biomass accumulation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41698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9D3AA8-0989-5C4A-7D3F-7EFE25EE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2043660" y="-1342963"/>
            <a:ext cx="11187660" cy="8401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7B634-6071-5704-4A68-C11D8095A210}"/>
              </a:ext>
            </a:extLst>
          </p:cNvPr>
          <p:cNvSpPr txBox="1"/>
          <p:nvPr/>
        </p:nvSpPr>
        <p:spPr>
          <a:xfrm>
            <a:off x="846658" y="2446329"/>
            <a:ext cx="270351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1) Parameter Sweeps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A4C79-A3A2-2517-4634-8C0C5BF1F0AE}"/>
              </a:ext>
            </a:extLst>
          </p:cNvPr>
          <p:cNvSpPr txBox="1"/>
          <p:nvPr/>
        </p:nvSpPr>
        <p:spPr>
          <a:xfrm>
            <a:off x="5446115" y="2169331"/>
            <a:ext cx="270662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2) Eastside vs Westside dynamics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BDBA8-BD43-9CC6-74BC-DA438B41463E}"/>
              </a:ext>
            </a:extLst>
          </p:cNvPr>
          <p:cNvSpPr txBox="1"/>
          <p:nvPr/>
        </p:nvSpPr>
        <p:spPr>
          <a:xfrm>
            <a:off x="1117602" y="251420"/>
            <a:ext cx="654557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39914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F3B-00EE-1E48-EC86-99FBCAFF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07" y="332775"/>
            <a:ext cx="6067665" cy="5359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Set #1: Parameter Sweeps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F9B66-F927-9B43-0257-9E5FB502F3A6}"/>
              </a:ext>
            </a:extLst>
          </p:cNvPr>
          <p:cNvCxnSpPr>
            <a:cxnSpLocks/>
          </p:cNvCxnSpPr>
          <p:nvPr/>
        </p:nvCxnSpPr>
        <p:spPr>
          <a:xfrm>
            <a:off x="3162300" y="2803272"/>
            <a:ext cx="0" cy="203073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AD2D73-8433-8E10-87C3-B7AF54035A29}"/>
              </a:ext>
            </a:extLst>
          </p:cNvPr>
          <p:cNvCxnSpPr>
            <a:cxnSpLocks/>
          </p:cNvCxnSpPr>
          <p:nvPr/>
        </p:nvCxnSpPr>
        <p:spPr>
          <a:xfrm flipH="1">
            <a:off x="2948940" y="4673982"/>
            <a:ext cx="372963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7D88C38-D369-0A63-B10A-798E9F055288}"/>
              </a:ext>
            </a:extLst>
          </p:cNvPr>
          <p:cNvSpPr/>
          <p:nvPr/>
        </p:nvSpPr>
        <p:spPr>
          <a:xfrm>
            <a:off x="3467099" y="3119956"/>
            <a:ext cx="3031331" cy="1279705"/>
          </a:xfrm>
          <a:custGeom>
            <a:avLst/>
            <a:gdLst>
              <a:gd name="connsiteX0" fmla="*/ 0 w 2834640"/>
              <a:gd name="connsiteY0" fmla="*/ 1516380 h 1516380"/>
              <a:gd name="connsiteX1" fmla="*/ 7620 w 2834640"/>
              <a:gd name="connsiteY1" fmla="*/ 1478280 h 1516380"/>
              <a:gd name="connsiteX2" fmla="*/ 91440 w 2834640"/>
              <a:gd name="connsiteY2" fmla="*/ 1303020 h 1516380"/>
              <a:gd name="connsiteX3" fmla="*/ 114300 w 2834640"/>
              <a:gd name="connsiteY3" fmla="*/ 1226820 h 1516380"/>
              <a:gd name="connsiteX4" fmla="*/ 137160 w 2834640"/>
              <a:gd name="connsiteY4" fmla="*/ 1181100 h 1516380"/>
              <a:gd name="connsiteX5" fmla="*/ 152400 w 2834640"/>
              <a:gd name="connsiteY5" fmla="*/ 1120140 h 1516380"/>
              <a:gd name="connsiteX6" fmla="*/ 358140 w 2834640"/>
              <a:gd name="connsiteY6" fmla="*/ 777240 h 1516380"/>
              <a:gd name="connsiteX7" fmla="*/ 472440 w 2834640"/>
              <a:gd name="connsiteY7" fmla="*/ 678180 h 1516380"/>
              <a:gd name="connsiteX8" fmla="*/ 609600 w 2834640"/>
              <a:gd name="connsiteY8" fmla="*/ 571500 h 1516380"/>
              <a:gd name="connsiteX9" fmla="*/ 960120 w 2834640"/>
              <a:gd name="connsiteY9" fmla="*/ 373380 h 1516380"/>
              <a:gd name="connsiteX10" fmla="*/ 1066800 w 2834640"/>
              <a:gd name="connsiteY10" fmla="*/ 320040 h 1516380"/>
              <a:gd name="connsiteX11" fmla="*/ 1143000 w 2834640"/>
              <a:gd name="connsiteY11" fmla="*/ 281940 h 1516380"/>
              <a:gd name="connsiteX12" fmla="*/ 1181100 w 2834640"/>
              <a:gd name="connsiteY12" fmla="*/ 274320 h 1516380"/>
              <a:gd name="connsiteX13" fmla="*/ 1226820 w 2834640"/>
              <a:gd name="connsiteY13" fmla="*/ 266700 h 1516380"/>
              <a:gd name="connsiteX14" fmla="*/ 1562100 w 2834640"/>
              <a:gd name="connsiteY14" fmla="*/ 190500 h 1516380"/>
              <a:gd name="connsiteX15" fmla="*/ 1729740 w 2834640"/>
              <a:gd name="connsiteY15" fmla="*/ 152400 h 1516380"/>
              <a:gd name="connsiteX16" fmla="*/ 1965960 w 2834640"/>
              <a:gd name="connsiteY16" fmla="*/ 129540 h 1516380"/>
              <a:gd name="connsiteX17" fmla="*/ 2087880 w 2834640"/>
              <a:gd name="connsiteY17" fmla="*/ 76200 h 1516380"/>
              <a:gd name="connsiteX18" fmla="*/ 2202180 w 2834640"/>
              <a:gd name="connsiteY18" fmla="*/ 53340 h 1516380"/>
              <a:gd name="connsiteX19" fmla="*/ 2324100 w 2834640"/>
              <a:gd name="connsiteY19" fmla="*/ 22860 h 1516380"/>
              <a:gd name="connsiteX20" fmla="*/ 2430780 w 2834640"/>
              <a:gd name="connsiteY20" fmla="*/ 0 h 1516380"/>
              <a:gd name="connsiteX21" fmla="*/ 2590800 w 2834640"/>
              <a:gd name="connsiteY21" fmla="*/ 7620 h 1516380"/>
              <a:gd name="connsiteX22" fmla="*/ 2644140 w 2834640"/>
              <a:gd name="connsiteY22" fmla="*/ 15240 h 1516380"/>
              <a:gd name="connsiteX23" fmla="*/ 2834640 w 2834640"/>
              <a:gd name="connsiteY23" fmla="*/ 1524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34640" h="1516380">
                <a:moveTo>
                  <a:pt x="0" y="1516380"/>
                </a:moveTo>
                <a:cubicBezTo>
                  <a:pt x="2540" y="1503680"/>
                  <a:pt x="2518" y="1490184"/>
                  <a:pt x="7620" y="1478280"/>
                </a:cubicBezTo>
                <a:cubicBezTo>
                  <a:pt x="33129" y="1418758"/>
                  <a:pt x="72832" y="1365046"/>
                  <a:pt x="91440" y="1303020"/>
                </a:cubicBezTo>
                <a:cubicBezTo>
                  <a:pt x="99060" y="1277620"/>
                  <a:pt x="104989" y="1251650"/>
                  <a:pt x="114300" y="1226820"/>
                </a:cubicBezTo>
                <a:cubicBezTo>
                  <a:pt x="120283" y="1210866"/>
                  <a:pt x="131429" y="1197146"/>
                  <a:pt x="137160" y="1181100"/>
                </a:cubicBezTo>
                <a:cubicBezTo>
                  <a:pt x="144205" y="1161375"/>
                  <a:pt x="145776" y="1140011"/>
                  <a:pt x="152400" y="1120140"/>
                </a:cubicBezTo>
                <a:cubicBezTo>
                  <a:pt x="198102" y="983033"/>
                  <a:pt x="247981" y="899639"/>
                  <a:pt x="358140" y="777240"/>
                </a:cubicBezTo>
                <a:cubicBezTo>
                  <a:pt x="438118" y="688375"/>
                  <a:pt x="396155" y="716322"/>
                  <a:pt x="472440" y="678180"/>
                </a:cubicBezTo>
                <a:cubicBezTo>
                  <a:pt x="512622" y="617907"/>
                  <a:pt x="493138" y="641002"/>
                  <a:pt x="609600" y="571500"/>
                </a:cubicBezTo>
                <a:cubicBezTo>
                  <a:pt x="724850" y="502722"/>
                  <a:pt x="842521" y="438059"/>
                  <a:pt x="960120" y="373380"/>
                </a:cubicBezTo>
                <a:cubicBezTo>
                  <a:pt x="994956" y="354220"/>
                  <a:pt x="1031240" y="337820"/>
                  <a:pt x="1066800" y="320040"/>
                </a:cubicBezTo>
                <a:cubicBezTo>
                  <a:pt x="1092200" y="307340"/>
                  <a:pt x="1115153" y="287509"/>
                  <a:pt x="1143000" y="281940"/>
                </a:cubicBezTo>
                <a:lnTo>
                  <a:pt x="1181100" y="274320"/>
                </a:lnTo>
                <a:cubicBezTo>
                  <a:pt x="1196301" y="271556"/>
                  <a:pt x="1211731" y="270020"/>
                  <a:pt x="1226820" y="266700"/>
                </a:cubicBezTo>
                <a:lnTo>
                  <a:pt x="1562100" y="190500"/>
                </a:lnTo>
                <a:cubicBezTo>
                  <a:pt x="1617980" y="177800"/>
                  <a:pt x="1672701" y="157920"/>
                  <a:pt x="1729740" y="152400"/>
                </a:cubicBezTo>
                <a:lnTo>
                  <a:pt x="1965960" y="129540"/>
                </a:lnTo>
                <a:cubicBezTo>
                  <a:pt x="2006600" y="111760"/>
                  <a:pt x="2045663" y="89818"/>
                  <a:pt x="2087880" y="76200"/>
                </a:cubicBezTo>
                <a:cubicBezTo>
                  <a:pt x="2124858" y="64272"/>
                  <a:pt x="2164280" y="61898"/>
                  <a:pt x="2202180" y="53340"/>
                </a:cubicBezTo>
                <a:cubicBezTo>
                  <a:pt x="2243042" y="44113"/>
                  <a:pt x="2283305" y="32379"/>
                  <a:pt x="2324100" y="22860"/>
                </a:cubicBezTo>
                <a:cubicBezTo>
                  <a:pt x="2359516" y="14596"/>
                  <a:pt x="2395220" y="7620"/>
                  <a:pt x="2430780" y="0"/>
                </a:cubicBezTo>
                <a:cubicBezTo>
                  <a:pt x="2484120" y="2540"/>
                  <a:pt x="2537535" y="3815"/>
                  <a:pt x="2590800" y="7620"/>
                </a:cubicBezTo>
                <a:cubicBezTo>
                  <a:pt x="2608715" y="8900"/>
                  <a:pt x="2626188" y="14679"/>
                  <a:pt x="2644140" y="15240"/>
                </a:cubicBezTo>
                <a:cubicBezTo>
                  <a:pt x="2707609" y="17223"/>
                  <a:pt x="2771140" y="15240"/>
                  <a:pt x="2834640" y="15240"/>
                </a:cubicBezTo>
              </a:path>
            </a:pathLst>
          </a:custGeom>
          <a:noFill/>
          <a:ln w="57150">
            <a:solidFill>
              <a:srgbClr val="F7DE2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DE5CF0-BBF1-A57F-93C1-6A2798586A9F}"/>
              </a:ext>
            </a:extLst>
          </p:cNvPr>
          <p:cNvSpPr/>
          <p:nvPr/>
        </p:nvSpPr>
        <p:spPr>
          <a:xfrm>
            <a:off x="3512820" y="3606195"/>
            <a:ext cx="2926080" cy="900147"/>
          </a:xfrm>
          <a:custGeom>
            <a:avLst/>
            <a:gdLst>
              <a:gd name="connsiteX0" fmla="*/ 0 w 2926080"/>
              <a:gd name="connsiteY0" fmla="*/ 900147 h 900147"/>
              <a:gd name="connsiteX1" fmla="*/ 83820 w 2926080"/>
              <a:gd name="connsiteY1" fmla="*/ 839187 h 900147"/>
              <a:gd name="connsiteX2" fmla="*/ 579120 w 2926080"/>
              <a:gd name="connsiteY2" fmla="*/ 587727 h 900147"/>
              <a:gd name="connsiteX3" fmla="*/ 1059180 w 2926080"/>
              <a:gd name="connsiteY3" fmla="*/ 450567 h 900147"/>
              <a:gd name="connsiteX4" fmla="*/ 1661160 w 2926080"/>
              <a:gd name="connsiteY4" fmla="*/ 252447 h 900147"/>
              <a:gd name="connsiteX5" fmla="*/ 2072640 w 2926080"/>
              <a:gd name="connsiteY5" fmla="*/ 153387 h 900147"/>
              <a:gd name="connsiteX6" fmla="*/ 2339340 w 2926080"/>
              <a:gd name="connsiteY6" fmla="*/ 92427 h 900147"/>
              <a:gd name="connsiteX7" fmla="*/ 2621280 w 2926080"/>
              <a:gd name="connsiteY7" fmla="*/ 8607 h 900147"/>
              <a:gd name="connsiteX8" fmla="*/ 2659380 w 2926080"/>
              <a:gd name="connsiteY8" fmla="*/ 987 h 900147"/>
              <a:gd name="connsiteX9" fmla="*/ 2926080 w 2926080"/>
              <a:gd name="connsiteY9" fmla="*/ 987 h 90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6080" h="900147">
                <a:moveTo>
                  <a:pt x="0" y="900147"/>
                </a:moveTo>
                <a:cubicBezTo>
                  <a:pt x="27940" y="879827"/>
                  <a:pt x="53911" y="856478"/>
                  <a:pt x="83820" y="839187"/>
                </a:cubicBezTo>
                <a:cubicBezTo>
                  <a:pt x="309902" y="708483"/>
                  <a:pt x="385223" y="644604"/>
                  <a:pt x="579120" y="587727"/>
                </a:cubicBezTo>
                <a:cubicBezTo>
                  <a:pt x="738815" y="540883"/>
                  <a:pt x="900213" y="499824"/>
                  <a:pt x="1059180" y="450567"/>
                </a:cubicBezTo>
                <a:cubicBezTo>
                  <a:pt x="1260963" y="388043"/>
                  <a:pt x="1455780" y="301890"/>
                  <a:pt x="1661160" y="252447"/>
                </a:cubicBezTo>
                <a:lnTo>
                  <a:pt x="2072640" y="153387"/>
                </a:lnTo>
                <a:cubicBezTo>
                  <a:pt x="2161395" y="132445"/>
                  <a:pt x="2251928" y="118414"/>
                  <a:pt x="2339340" y="92427"/>
                </a:cubicBezTo>
                <a:cubicBezTo>
                  <a:pt x="2433320" y="64487"/>
                  <a:pt x="2525139" y="27835"/>
                  <a:pt x="2621280" y="8607"/>
                </a:cubicBezTo>
                <a:cubicBezTo>
                  <a:pt x="2633980" y="6067"/>
                  <a:pt x="2646433" y="1311"/>
                  <a:pt x="2659380" y="987"/>
                </a:cubicBezTo>
                <a:cubicBezTo>
                  <a:pt x="2748252" y="-1235"/>
                  <a:pt x="2837180" y="987"/>
                  <a:pt x="2926080" y="987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FDDFA69-81DD-C60A-6B46-8B3D61F1C43F}"/>
              </a:ext>
            </a:extLst>
          </p:cNvPr>
          <p:cNvSpPr/>
          <p:nvPr/>
        </p:nvSpPr>
        <p:spPr>
          <a:xfrm>
            <a:off x="3462338" y="2639439"/>
            <a:ext cx="2885121" cy="1764033"/>
          </a:xfrm>
          <a:custGeom>
            <a:avLst/>
            <a:gdLst>
              <a:gd name="connsiteX0" fmla="*/ 0 w 2185987"/>
              <a:gd name="connsiteY0" fmla="*/ 1757362 h 1757362"/>
              <a:gd name="connsiteX1" fmla="*/ 85725 w 2185987"/>
              <a:gd name="connsiteY1" fmla="*/ 1164431 h 1757362"/>
              <a:gd name="connsiteX2" fmla="*/ 328612 w 2185987"/>
              <a:gd name="connsiteY2" fmla="*/ 785812 h 1757362"/>
              <a:gd name="connsiteX3" fmla="*/ 392906 w 2185987"/>
              <a:gd name="connsiteY3" fmla="*/ 735806 h 1757362"/>
              <a:gd name="connsiteX4" fmla="*/ 414337 w 2185987"/>
              <a:gd name="connsiteY4" fmla="*/ 707231 h 1757362"/>
              <a:gd name="connsiteX5" fmla="*/ 657225 w 2185987"/>
              <a:gd name="connsiteY5" fmla="*/ 485775 h 1757362"/>
              <a:gd name="connsiteX6" fmla="*/ 992981 w 2185987"/>
              <a:gd name="connsiteY6" fmla="*/ 285750 h 1757362"/>
              <a:gd name="connsiteX7" fmla="*/ 1185862 w 2185987"/>
              <a:gd name="connsiteY7" fmla="*/ 214312 h 1757362"/>
              <a:gd name="connsiteX8" fmla="*/ 1357312 w 2185987"/>
              <a:gd name="connsiteY8" fmla="*/ 142875 h 1757362"/>
              <a:gd name="connsiteX9" fmla="*/ 1500187 w 2185987"/>
              <a:gd name="connsiteY9" fmla="*/ 107156 h 1757362"/>
              <a:gd name="connsiteX10" fmla="*/ 1771650 w 2185987"/>
              <a:gd name="connsiteY10" fmla="*/ 71437 h 1757362"/>
              <a:gd name="connsiteX11" fmla="*/ 1857375 w 2185987"/>
              <a:gd name="connsiteY11" fmla="*/ 50006 h 1757362"/>
              <a:gd name="connsiteX12" fmla="*/ 1907381 w 2185987"/>
              <a:gd name="connsiteY12" fmla="*/ 35718 h 1757362"/>
              <a:gd name="connsiteX13" fmla="*/ 2093118 w 2185987"/>
              <a:gd name="connsiteY13" fmla="*/ 28575 h 1757362"/>
              <a:gd name="connsiteX14" fmla="*/ 2114550 w 2185987"/>
              <a:gd name="connsiteY14" fmla="*/ 21431 h 1757362"/>
              <a:gd name="connsiteX15" fmla="*/ 2185987 w 2185987"/>
              <a:gd name="connsiteY15" fmla="*/ 0 h 175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85987" h="1757362">
                <a:moveTo>
                  <a:pt x="0" y="1757362"/>
                </a:moveTo>
                <a:cubicBezTo>
                  <a:pt x="18124" y="1443204"/>
                  <a:pt x="-8357" y="1421920"/>
                  <a:pt x="85725" y="1164431"/>
                </a:cubicBezTo>
                <a:cubicBezTo>
                  <a:pt x="127827" y="1049203"/>
                  <a:pt x="244802" y="850997"/>
                  <a:pt x="328612" y="785812"/>
                </a:cubicBezTo>
                <a:cubicBezTo>
                  <a:pt x="350043" y="769143"/>
                  <a:pt x="372892" y="754152"/>
                  <a:pt x="392906" y="735806"/>
                </a:cubicBezTo>
                <a:cubicBezTo>
                  <a:pt x="401683" y="727761"/>
                  <a:pt x="406194" y="715917"/>
                  <a:pt x="414337" y="707231"/>
                </a:cubicBezTo>
                <a:cubicBezTo>
                  <a:pt x="473838" y="643763"/>
                  <a:pt x="598237" y="525955"/>
                  <a:pt x="657225" y="485775"/>
                </a:cubicBezTo>
                <a:cubicBezTo>
                  <a:pt x="764894" y="412435"/>
                  <a:pt x="878223" y="347411"/>
                  <a:pt x="992981" y="285750"/>
                </a:cubicBezTo>
                <a:cubicBezTo>
                  <a:pt x="1204963" y="171849"/>
                  <a:pt x="1068620" y="259696"/>
                  <a:pt x="1185862" y="214312"/>
                </a:cubicBezTo>
                <a:cubicBezTo>
                  <a:pt x="1243600" y="191962"/>
                  <a:pt x="1298711" y="162852"/>
                  <a:pt x="1357312" y="142875"/>
                </a:cubicBezTo>
                <a:cubicBezTo>
                  <a:pt x="1403777" y="127035"/>
                  <a:pt x="1452186" y="117442"/>
                  <a:pt x="1500187" y="107156"/>
                </a:cubicBezTo>
                <a:cubicBezTo>
                  <a:pt x="1653255" y="74356"/>
                  <a:pt x="1634070" y="80036"/>
                  <a:pt x="1771650" y="71437"/>
                </a:cubicBezTo>
                <a:lnTo>
                  <a:pt x="1857375" y="50006"/>
                </a:lnTo>
                <a:cubicBezTo>
                  <a:pt x="1874140" y="45594"/>
                  <a:pt x="1890116" y="37287"/>
                  <a:pt x="1907381" y="35718"/>
                </a:cubicBezTo>
                <a:cubicBezTo>
                  <a:pt x="1969085" y="30109"/>
                  <a:pt x="2031206" y="30956"/>
                  <a:pt x="2093118" y="28575"/>
                </a:cubicBezTo>
                <a:cubicBezTo>
                  <a:pt x="2100262" y="26194"/>
                  <a:pt x="2107285" y="23412"/>
                  <a:pt x="2114550" y="21431"/>
                </a:cubicBezTo>
                <a:cubicBezTo>
                  <a:pt x="2183098" y="2736"/>
                  <a:pt x="2152447" y="16769"/>
                  <a:pt x="2185987" y="0"/>
                </a:cubicBezTo>
              </a:path>
            </a:pathLst>
          </a:custGeom>
          <a:noFill/>
          <a:ln w="57150">
            <a:solidFill>
              <a:srgbClr val="2E9D1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7291C-E48D-313D-6EC0-81A746C03449}"/>
              </a:ext>
            </a:extLst>
          </p:cNvPr>
          <p:cNvSpPr txBox="1"/>
          <p:nvPr/>
        </p:nvSpPr>
        <p:spPr>
          <a:xfrm>
            <a:off x="3768569" y="4713660"/>
            <a:ext cx="257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CCB385-C6C2-3AC5-306E-DED24B0F546C}"/>
              </a:ext>
            </a:extLst>
          </p:cNvPr>
          <p:cNvSpPr txBox="1"/>
          <p:nvPr/>
        </p:nvSpPr>
        <p:spPr>
          <a:xfrm rot="16200000">
            <a:off x="2065361" y="3433654"/>
            <a:ext cx="145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Biomass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9AB5A-FB70-4E35-6DBF-F968B7042E94}"/>
              </a:ext>
            </a:extLst>
          </p:cNvPr>
          <p:cNvSpPr/>
          <p:nvPr/>
        </p:nvSpPr>
        <p:spPr>
          <a:xfrm>
            <a:off x="173742" y="1217288"/>
            <a:ext cx="1452252" cy="9872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Vary: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BDA7B-1867-26B2-A870-74FB9F709C7F}"/>
              </a:ext>
            </a:extLst>
          </p:cNvPr>
          <p:cNvSpPr/>
          <p:nvPr/>
        </p:nvSpPr>
        <p:spPr>
          <a:xfrm>
            <a:off x="173742" y="3266173"/>
            <a:ext cx="1453896" cy="9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Visual: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7763B6-129A-9B2D-6BC4-C8B5448E831E}"/>
              </a:ext>
            </a:extLst>
          </p:cNvPr>
          <p:cNvSpPr/>
          <p:nvPr/>
        </p:nvSpPr>
        <p:spPr>
          <a:xfrm>
            <a:off x="1847429" y="119871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Max Biomass Ratio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E79C3D-3A5D-652E-6EBE-26C220E7C264}"/>
              </a:ext>
            </a:extLst>
          </p:cNvPr>
          <p:cNvSpPr/>
          <p:nvPr/>
        </p:nvSpPr>
        <p:spPr>
          <a:xfrm>
            <a:off x="3663670" y="118767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Intrinsic growth rate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090B8E-9993-B04B-3850-E7FA2EDAB9EC}"/>
              </a:ext>
            </a:extLst>
          </p:cNvPr>
          <p:cNvSpPr/>
          <p:nvPr/>
        </p:nvSpPr>
        <p:spPr>
          <a:xfrm>
            <a:off x="5479911" y="119871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Tree Max Biomass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267E0-0A0A-9681-3DE1-4460107F9698}"/>
              </a:ext>
            </a:extLst>
          </p:cNvPr>
          <p:cNvSpPr/>
          <p:nvPr/>
        </p:nvSpPr>
        <p:spPr>
          <a:xfrm>
            <a:off x="7296151" y="1182470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Ignition Probability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0F60F-7658-B2E6-926B-8B6521884F64}"/>
              </a:ext>
            </a:extLst>
          </p:cNvPr>
          <p:cNvSpPr txBox="1"/>
          <p:nvPr/>
        </p:nvSpPr>
        <p:spPr>
          <a:xfrm>
            <a:off x="7404417" y="2670575"/>
            <a:ext cx="1335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  <a:p>
            <a:r>
              <a:rPr lang="en-US" dirty="0"/>
              <a:t>Mean </a:t>
            </a:r>
          </a:p>
          <a:p>
            <a:r>
              <a:rPr lang="en-US" dirty="0"/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F6265D-5686-F977-D0B1-918B8E064F54}"/>
              </a:ext>
            </a:extLst>
          </p:cNvPr>
          <p:cNvSpPr/>
          <p:nvPr/>
        </p:nvSpPr>
        <p:spPr>
          <a:xfrm>
            <a:off x="6848949" y="2639439"/>
            <a:ext cx="1223126" cy="985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4EA5B8-1D4D-ADAB-F028-F9C744737487}"/>
              </a:ext>
            </a:extLst>
          </p:cNvPr>
          <p:cNvCxnSpPr>
            <a:cxnSpLocks/>
          </p:cNvCxnSpPr>
          <p:nvPr/>
        </p:nvCxnSpPr>
        <p:spPr>
          <a:xfrm>
            <a:off x="6980870" y="2854072"/>
            <a:ext cx="289880" cy="0"/>
          </a:xfrm>
          <a:prstGeom prst="line">
            <a:avLst/>
          </a:prstGeom>
          <a:ln w="57150">
            <a:solidFill>
              <a:srgbClr val="2E9D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5E6497-8EEB-46E0-81C9-0BB891FC327C}"/>
              </a:ext>
            </a:extLst>
          </p:cNvPr>
          <p:cNvCxnSpPr>
            <a:cxnSpLocks/>
          </p:cNvCxnSpPr>
          <p:nvPr/>
        </p:nvCxnSpPr>
        <p:spPr>
          <a:xfrm>
            <a:off x="6980870" y="3120772"/>
            <a:ext cx="289880" cy="0"/>
          </a:xfrm>
          <a:prstGeom prst="line">
            <a:avLst/>
          </a:prstGeom>
          <a:ln w="57150">
            <a:solidFill>
              <a:srgbClr val="F7DE2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8BF47-54A1-D126-8EA5-03DC2E0A1672}"/>
              </a:ext>
            </a:extLst>
          </p:cNvPr>
          <p:cNvCxnSpPr>
            <a:cxnSpLocks/>
          </p:cNvCxnSpPr>
          <p:nvPr/>
        </p:nvCxnSpPr>
        <p:spPr>
          <a:xfrm>
            <a:off x="6980870" y="3374772"/>
            <a:ext cx="28988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2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71B7-3899-3288-95A3-688F32CB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5" y="445025"/>
            <a:ext cx="8520600" cy="57270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5B667-2797-618A-729D-86ABA2A93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[plots + interpretation]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BA100-1D68-66E1-2212-DA3761DB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06" y="2723"/>
            <a:ext cx="3587262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1286E-A775-68C3-71F2-E8CEA4B62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95" y="-117020"/>
            <a:ext cx="3808949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0F65B-0B05-AABB-2C39-23FE4DB8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71" y="2608539"/>
            <a:ext cx="4247513" cy="2875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61103-B0D3-B549-7641-C2BABA0C0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15" y="2521569"/>
            <a:ext cx="3624625" cy="274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D733C-FB01-5114-58DE-010FE0B39CC4}"/>
              </a:ext>
            </a:extLst>
          </p:cNvPr>
          <p:cNvSpPr txBox="1"/>
          <p:nvPr/>
        </p:nvSpPr>
        <p:spPr>
          <a:xfrm>
            <a:off x="1273627" y="-12496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Biomass Ratio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CCB5A-A4E6-3CA8-47AB-8B15A8CB6457}"/>
              </a:ext>
            </a:extLst>
          </p:cNvPr>
          <p:cNvSpPr txBox="1"/>
          <p:nvPr/>
        </p:nvSpPr>
        <p:spPr>
          <a:xfrm>
            <a:off x="5816538" y="13498"/>
            <a:ext cx="26452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Intrinsic Growth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BFFE9-42B2-E202-8A2A-8EBE6CF4B5A1}"/>
              </a:ext>
            </a:extLst>
          </p:cNvPr>
          <p:cNvSpPr txBox="1"/>
          <p:nvPr/>
        </p:nvSpPr>
        <p:spPr>
          <a:xfrm>
            <a:off x="5816539" y="2743901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 Probability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AB26D-ACC1-FCE5-9960-049A3685403C}"/>
              </a:ext>
            </a:extLst>
          </p:cNvPr>
          <p:cNvSpPr txBox="1"/>
          <p:nvPr/>
        </p:nvSpPr>
        <p:spPr>
          <a:xfrm>
            <a:off x="1361011" y="2728974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Max Biomass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4320A8-E3A9-B3D2-673D-08578FEC319F}"/>
              </a:ext>
            </a:extLst>
          </p:cNvPr>
          <p:cNvCxnSpPr/>
          <p:nvPr/>
        </p:nvCxnSpPr>
        <p:spPr>
          <a:xfrm flipV="1">
            <a:off x="1197427" y="1458686"/>
            <a:ext cx="0" cy="424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D1BA50-2437-76FB-020D-B269A1974980}"/>
              </a:ext>
            </a:extLst>
          </p:cNvPr>
          <p:cNvSpPr txBox="1"/>
          <p:nvPr/>
        </p:nvSpPr>
        <p:spPr>
          <a:xfrm>
            <a:off x="741250" y="1799034"/>
            <a:ext cx="120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Change in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050CB-25C9-E439-955F-AB4E9D8FA997}"/>
              </a:ext>
            </a:extLst>
          </p:cNvPr>
          <p:cNvSpPr txBox="1"/>
          <p:nvPr/>
        </p:nvSpPr>
        <p:spPr>
          <a:xfrm>
            <a:off x="6303773" y="4050200"/>
            <a:ext cx="1207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Bigger gap = bigger oscillations</a:t>
            </a:r>
          </a:p>
        </p:txBody>
      </p:sp>
    </p:spTree>
    <p:extLst>
      <p:ext uri="{BB962C8B-B14F-4D97-AF65-F5344CB8AC3E}">
        <p14:creationId xmlns:p14="http://schemas.microsoft.com/office/powerpoint/2010/main" val="74404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F3B-00EE-1E48-EC86-99FBCAFF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33456"/>
            <a:ext cx="8039100" cy="5359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Set #2: Eastside vs Westside Dynamics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9AB5A-FB70-4E35-6DBF-F968B7042E94}"/>
              </a:ext>
            </a:extLst>
          </p:cNvPr>
          <p:cNvSpPr/>
          <p:nvPr/>
        </p:nvSpPr>
        <p:spPr>
          <a:xfrm>
            <a:off x="173742" y="1082818"/>
            <a:ext cx="1452252" cy="9872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Vary: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BDA7B-1867-26B2-A870-74FB9F709C7F}"/>
              </a:ext>
            </a:extLst>
          </p:cNvPr>
          <p:cNvSpPr/>
          <p:nvPr/>
        </p:nvSpPr>
        <p:spPr>
          <a:xfrm>
            <a:off x="173742" y="3266173"/>
            <a:ext cx="1453896" cy="9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Visual: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267E0-0A0A-9681-3DE1-4460107F9698}"/>
              </a:ext>
            </a:extLst>
          </p:cNvPr>
          <p:cNvSpPr/>
          <p:nvPr/>
        </p:nvSpPr>
        <p:spPr>
          <a:xfrm>
            <a:off x="2948940" y="1018769"/>
            <a:ext cx="403193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Hand-picked “westside” vs “eastside” parameters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5F80D8-21D5-7F78-ADAA-53E1F0CBA675}"/>
              </a:ext>
            </a:extLst>
          </p:cNvPr>
          <p:cNvCxnSpPr>
            <a:cxnSpLocks/>
          </p:cNvCxnSpPr>
          <p:nvPr/>
        </p:nvCxnSpPr>
        <p:spPr>
          <a:xfrm>
            <a:off x="2267104" y="3099146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C2D38D-8F29-83E3-5FE7-3FA1D80EF08F}"/>
              </a:ext>
            </a:extLst>
          </p:cNvPr>
          <p:cNvCxnSpPr>
            <a:cxnSpLocks/>
          </p:cNvCxnSpPr>
          <p:nvPr/>
        </p:nvCxnSpPr>
        <p:spPr>
          <a:xfrm flipH="1">
            <a:off x="2138509" y="4454840"/>
            <a:ext cx="215838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3F0530-1079-5F08-E4C9-65504645E06E}"/>
              </a:ext>
            </a:extLst>
          </p:cNvPr>
          <p:cNvCxnSpPr>
            <a:cxnSpLocks/>
          </p:cNvCxnSpPr>
          <p:nvPr/>
        </p:nvCxnSpPr>
        <p:spPr>
          <a:xfrm>
            <a:off x="4616237" y="3111528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B405A-3119-8D45-9908-B07C591B2CD3}"/>
              </a:ext>
            </a:extLst>
          </p:cNvPr>
          <p:cNvCxnSpPr>
            <a:cxnSpLocks/>
          </p:cNvCxnSpPr>
          <p:nvPr/>
        </p:nvCxnSpPr>
        <p:spPr>
          <a:xfrm flipH="1">
            <a:off x="4468266" y="4454842"/>
            <a:ext cx="2209186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5E7C8-8CBF-81FA-A202-153A493C4DAA}"/>
              </a:ext>
            </a:extLst>
          </p:cNvPr>
          <p:cNvSpPr/>
          <p:nvPr/>
        </p:nvSpPr>
        <p:spPr>
          <a:xfrm>
            <a:off x="2640412" y="2444309"/>
            <a:ext cx="1394999" cy="435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time: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55A63E-DE01-5F16-A5A0-762165904E3B}"/>
              </a:ext>
            </a:extLst>
          </p:cNvPr>
          <p:cNvSpPr/>
          <p:nvPr/>
        </p:nvSpPr>
        <p:spPr>
          <a:xfrm>
            <a:off x="2354807" y="3463153"/>
            <a:ext cx="1676400" cy="718457"/>
          </a:xfrm>
          <a:custGeom>
            <a:avLst/>
            <a:gdLst>
              <a:gd name="connsiteX0" fmla="*/ 0 w 1676400"/>
              <a:gd name="connsiteY0" fmla="*/ 718457 h 718457"/>
              <a:gd name="connsiteX1" fmla="*/ 188685 w 1676400"/>
              <a:gd name="connsiteY1" fmla="*/ 239486 h 718457"/>
              <a:gd name="connsiteX2" fmla="*/ 232228 w 1676400"/>
              <a:gd name="connsiteY2" fmla="*/ 217714 h 718457"/>
              <a:gd name="connsiteX3" fmla="*/ 362857 w 1676400"/>
              <a:gd name="connsiteY3" fmla="*/ 246743 h 718457"/>
              <a:gd name="connsiteX4" fmla="*/ 587828 w 1676400"/>
              <a:gd name="connsiteY4" fmla="*/ 224972 h 718457"/>
              <a:gd name="connsiteX5" fmla="*/ 921657 w 1676400"/>
              <a:gd name="connsiteY5" fmla="*/ 116114 h 718457"/>
              <a:gd name="connsiteX6" fmla="*/ 1059543 w 1676400"/>
              <a:gd name="connsiteY6" fmla="*/ 36286 h 718457"/>
              <a:gd name="connsiteX7" fmla="*/ 1124857 w 1676400"/>
              <a:gd name="connsiteY7" fmla="*/ 7257 h 718457"/>
              <a:gd name="connsiteX8" fmla="*/ 1306285 w 1676400"/>
              <a:gd name="connsiteY8" fmla="*/ 0 h 718457"/>
              <a:gd name="connsiteX9" fmla="*/ 1473200 w 1676400"/>
              <a:gd name="connsiteY9" fmla="*/ 36286 h 718457"/>
              <a:gd name="connsiteX10" fmla="*/ 1531257 w 1676400"/>
              <a:gd name="connsiteY10" fmla="*/ 65314 h 718457"/>
              <a:gd name="connsiteX11" fmla="*/ 1676400 w 1676400"/>
              <a:gd name="connsiteY11" fmla="*/ 72572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6400" h="718457">
                <a:moveTo>
                  <a:pt x="0" y="718457"/>
                </a:moveTo>
                <a:cubicBezTo>
                  <a:pt x="15889" y="671672"/>
                  <a:pt x="94193" y="347477"/>
                  <a:pt x="188685" y="239486"/>
                </a:cubicBezTo>
                <a:cubicBezTo>
                  <a:pt x="199371" y="227273"/>
                  <a:pt x="217714" y="224971"/>
                  <a:pt x="232228" y="217714"/>
                </a:cubicBezTo>
                <a:cubicBezTo>
                  <a:pt x="275400" y="232105"/>
                  <a:pt x="315097" y="247854"/>
                  <a:pt x="362857" y="246743"/>
                </a:cubicBezTo>
                <a:cubicBezTo>
                  <a:pt x="438177" y="244991"/>
                  <a:pt x="512838" y="232229"/>
                  <a:pt x="587828" y="224972"/>
                </a:cubicBezTo>
                <a:cubicBezTo>
                  <a:pt x="644125" y="208887"/>
                  <a:pt x="852596" y="156096"/>
                  <a:pt x="921657" y="116114"/>
                </a:cubicBezTo>
                <a:cubicBezTo>
                  <a:pt x="967619" y="89505"/>
                  <a:pt x="1011012" y="57856"/>
                  <a:pt x="1059543" y="36286"/>
                </a:cubicBezTo>
                <a:cubicBezTo>
                  <a:pt x="1081314" y="26610"/>
                  <a:pt x="1101286" y="10723"/>
                  <a:pt x="1124857" y="7257"/>
                </a:cubicBezTo>
                <a:cubicBezTo>
                  <a:pt x="1184737" y="-1549"/>
                  <a:pt x="1245809" y="2419"/>
                  <a:pt x="1306285" y="0"/>
                </a:cubicBezTo>
                <a:cubicBezTo>
                  <a:pt x="1361923" y="12095"/>
                  <a:pt x="1418520" y="20411"/>
                  <a:pt x="1473200" y="36286"/>
                </a:cubicBezTo>
                <a:cubicBezTo>
                  <a:pt x="1493979" y="42318"/>
                  <a:pt x="1510881" y="58037"/>
                  <a:pt x="1531257" y="65314"/>
                </a:cubicBezTo>
                <a:cubicBezTo>
                  <a:pt x="1567170" y="78140"/>
                  <a:pt x="1654532" y="72572"/>
                  <a:pt x="1676400" y="72572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E1B5A8-5CC1-6829-1A49-6BF2184D1F33}"/>
              </a:ext>
            </a:extLst>
          </p:cNvPr>
          <p:cNvSpPr/>
          <p:nvPr/>
        </p:nvSpPr>
        <p:spPr>
          <a:xfrm>
            <a:off x="4998825" y="4090896"/>
            <a:ext cx="166909" cy="36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8F19EC-F54C-794D-EDF6-8BA5420E5C2C}"/>
              </a:ext>
            </a:extLst>
          </p:cNvPr>
          <p:cNvSpPr/>
          <p:nvPr/>
        </p:nvSpPr>
        <p:spPr>
          <a:xfrm>
            <a:off x="5179814" y="3822382"/>
            <a:ext cx="166908" cy="63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2BB113-39D2-DCF1-662C-5B70CB35C0C6}"/>
              </a:ext>
            </a:extLst>
          </p:cNvPr>
          <p:cNvSpPr/>
          <p:nvPr/>
        </p:nvSpPr>
        <p:spPr>
          <a:xfrm>
            <a:off x="5353649" y="3547694"/>
            <a:ext cx="206429" cy="90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E9D3EC-77E9-E486-DD99-31B75572B5E5}"/>
              </a:ext>
            </a:extLst>
          </p:cNvPr>
          <p:cNvSpPr/>
          <p:nvPr/>
        </p:nvSpPr>
        <p:spPr>
          <a:xfrm>
            <a:off x="5567905" y="3668866"/>
            <a:ext cx="192920" cy="7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2C14C-83F5-FE6C-8E95-2F1ABF87C559}"/>
              </a:ext>
            </a:extLst>
          </p:cNvPr>
          <p:cNvSpPr/>
          <p:nvPr/>
        </p:nvSpPr>
        <p:spPr>
          <a:xfrm>
            <a:off x="5777249" y="3423246"/>
            <a:ext cx="201619" cy="101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F1914F-8024-7922-B0A5-6DADB606EC38}"/>
              </a:ext>
            </a:extLst>
          </p:cNvPr>
          <p:cNvSpPr/>
          <p:nvPr/>
        </p:nvSpPr>
        <p:spPr>
          <a:xfrm>
            <a:off x="5981845" y="3683378"/>
            <a:ext cx="217480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2D3384-168F-5DF1-1B2D-665991AB6F16}"/>
              </a:ext>
            </a:extLst>
          </p:cNvPr>
          <p:cNvSpPr/>
          <p:nvPr/>
        </p:nvSpPr>
        <p:spPr>
          <a:xfrm>
            <a:off x="6214570" y="3822382"/>
            <a:ext cx="196718" cy="617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72FF7-C8EE-4625-A7BB-A20E34277D49}"/>
              </a:ext>
            </a:extLst>
          </p:cNvPr>
          <p:cNvSpPr txBox="1"/>
          <p:nvPr/>
        </p:nvSpPr>
        <p:spPr>
          <a:xfrm>
            <a:off x="5179580" y="4454840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burned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A6DCC3-EFD7-BD3C-AD53-229618410F38}"/>
              </a:ext>
            </a:extLst>
          </p:cNvPr>
          <p:cNvSpPr txBox="1"/>
          <p:nvPr/>
        </p:nvSpPr>
        <p:spPr>
          <a:xfrm>
            <a:off x="2935511" y="4427946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03C1B-E0E5-F2CB-FB94-D3445DAB798E}"/>
              </a:ext>
            </a:extLst>
          </p:cNvPr>
          <p:cNvSpPr txBox="1"/>
          <p:nvPr/>
        </p:nvSpPr>
        <p:spPr>
          <a:xfrm rot="16200000">
            <a:off x="4122612" y="3567753"/>
            <a:ext cx="6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8DF442-62C8-8FE6-94EF-B87DEBA962F8}"/>
              </a:ext>
            </a:extLst>
          </p:cNvPr>
          <p:cNvSpPr txBox="1"/>
          <p:nvPr/>
        </p:nvSpPr>
        <p:spPr>
          <a:xfrm rot="16200000">
            <a:off x="1556327" y="3451685"/>
            <a:ext cx="107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Biomass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098B99-E981-FAF8-6C61-B9AAADF8E9BF}"/>
              </a:ext>
            </a:extLst>
          </p:cNvPr>
          <p:cNvSpPr/>
          <p:nvPr/>
        </p:nvSpPr>
        <p:spPr>
          <a:xfrm>
            <a:off x="7222993" y="2275607"/>
            <a:ext cx="1617492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 characteristic time point: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C9BE5D-C816-F6A9-A3B5-5AD7B43A2C00}"/>
              </a:ext>
            </a:extLst>
          </p:cNvPr>
          <p:cNvSpPr/>
          <p:nvPr/>
        </p:nvSpPr>
        <p:spPr>
          <a:xfrm>
            <a:off x="4998825" y="2439278"/>
            <a:ext cx="1394999" cy="435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all time: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5FAF4D-75EE-CED5-3FEF-27285AC2C865}"/>
              </a:ext>
            </a:extLst>
          </p:cNvPr>
          <p:cNvGrpSpPr/>
          <p:nvPr/>
        </p:nvGrpSpPr>
        <p:grpSpPr>
          <a:xfrm>
            <a:off x="7125034" y="3111529"/>
            <a:ext cx="1649847" cy="1496422"/>
            <a:chOff x="6630330" y="2060848"/>
            <a:chExt cx="2886050" cy="28579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75191D-A653-184A-3985-83555C64B543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D5B652-5D4D-D497-0E24-16032A5606FD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EAA7E2C-9B84-ECDA-0055-68DFB460FD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6627F9-C6F5-1535-AFA5-DAF2877DF97B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B0EF929-00A2-3008-4515-DF1DC8ADF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2B9692E-6C2E-800A-0649-55EBFCFE08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CE4395E-E20E-B2FA-B553-A434EF9155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64244DD-5FCB-39EC-E500-8E95AD48C5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E578FBF-6073-159A-A93E-227B021985D2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" name="Graphic 5" descr="Fir tree with solid fill">
              <a:extLst>
                <a:ext uri="{FF2B5EF4-FFF2-40B4-BE49-F238E27FC236}">
                  <a16:creationId xmlns:a16="http://schemas.microsoft.com/office/drawing/2014/main" id="{134F7677-575B-63B1-AEAF-0A119A00A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  <p:pic>
          <p:nvPicPr>
            <p:cNvPr id="7" name="Graphic 6" descr="Plant with solid fill">
              <a:extLst>
                <a:ext uri="{FF2B5EF4-FFF2-40B4-BE49-F238E27FC236}">
                  <a16:creationId xmlns:a16="http://schemas.microsoft.com/office/drawing/2014/main" id="{6C3C2B99-50BE-C582-4D89-8FA7AED85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7831" r="6558" b="60168"/>
            <a:stretch/>
          </p:blipFill>
          <p:spPr>
            <a:xfrm>
              <a:off x="7513558" y="4332832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pic>
          <p:nvPicPr>
            <p:cNvPr id="9" name="Graphic 8" descr="Plant with solid fill">
              <a:extLst>
                <a:ext uri="{FF2B5EF4-FFF2-40B4-BE49-F238E27FC236}">
                  <a16:creationId xmlns:a16="http://schemas.microsoft.com/office/drawing/2014/main" id="{C017F010-016B-D111-22D9-74C4B3A0A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7831" r="6558" b="60168"/>
            <a:stretch/>
          </p:blipFill>
          <p:spPr>
            <a:xfrm>
              <a:off x="8959448" y="2929368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</p:grpSp>
      <p:pic>
        <p:nvPicPr>
          <p:cNvPr id="21" name="Graphic 20" descr="Fir tree with solid fill">
            <a:extLst>
              <a:ext uri="{FF2B5EF4-FFF2-40B4-BE49-F238E27FC236}">
                <a16:creationId xmlns:a16="http://schemas.microsoft.com/office/drawing/2014/main" id="{C29C6B24-91BA-DBCD-A881-220CB8E04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6171" y="3119126"/>
            <a:ext cx="328328" cy="345949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EBB9E969-28B9-9584-F853-D51101E5F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592" y="3510298"/>
            <a:ext cx="347565" cy="366218"/>
          </a:xfrm>
          <a:prstGeom prst="rect">
            <a:avLst/>
          </a:prstGeom>
        </p:spPr>
      </p:pic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0E3F2DBF-79F5-ED68-02A7-892CEA2C1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7599" y="4268175"/>
            <a:ext cx="364105" cy="3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90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C2BC-9564-D768-29CE-04A250BF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“Eastside” forest: high competition, high ignition prob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CE82B3-E20D-3C8C-040A-B64D7666199C}"/>
                  </a:ext>
                </a:extLst>
              </p:cNvPr>
              <p:cNvSpPr txBox="1"/>
              <p:nvPr/>
            </p:nvSpPr>
            <p:spPr>
              <a:xfrm>
                <a:off x="2239740" y="1257533"/>
                <a:ext cx="3532856" cy="69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𝑛𝑒𝑖𝑔h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𝑡𝑟𝑒𝑒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𝑖𝑔𝑛𝑖𝑡𝑒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CE82B3-E20D-3C8C-040A-B64D76661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740" y="1257533"/>
                <a:ext cx="3532856" cy="691471"/>
              </a:xfrm>
              <a:prstGeom prst="rect">
                <a:avLst/>
              </a:prstGeom>
              <a:blipFill>
                <a:blip r:embed="rId3"/>
                <a:stretch>
                  <a:fillRect b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A1F8DC-64DD-2990-CF5C-45F7EAAA2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31734"/>
            <a:ext cx="3389152" cy="254186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0D8C09F-D8CB-3E01-3D0D-FFA0CBDB2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810" y="2431734"/>
            <a:ext cx="3389152" cy="2541864"/>
          </a:xfrm>
          <a:prstGeom prst="rect">
            <a:avLst/>
          </a:prstGeom>
        </p:spPr>
      </p:pic>
      <p:pic>
        <p:nvPicPr>
          <p:cNvPr id="10" name="Picture 9" descr="Diagram">
            <a:extLst>
              <a:ext uri="{FF2B5EF4-FFF2-40B4-BE49-F238E27FC236}">
                <a16:creationId xmlns:a16="http://schemas.microsoft.com/office/drawing/2014/main" id="{3EF26FBB-B6BB-CF67-DD7E-216810C575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68" t="33162" r="22363" b="32663"/>
          <a:stretch/>
        </p:blipFill>
        <p:spPr>
          <a:xfrm>
            <a:off x="6523962" y="2263831"/>
            <a:ext cx="2491531" cy="27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71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C2BC-9564-D768-29CE-04A250BF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92132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“Westside” forest: low competition, low ignition prob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FC81E2-672A-DDEB-0F11-AA8789ED7A50}"/>
                  </a:ext>
                </a:extLst>
              </p:cNvPr>
              <p:cNvSpPr txBox="1"/>
              <p:nvPr/>
            </p:nvSpPr>
            <p:spPr>
              <a:xfrm>
                <a:off x="1373968" y="1567925"/>
                <a:ext cx="3532856" cy="69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𝑛𝑒𝑖𝑔h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𝑡𝑟𝑒𝑒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𝑖𝑔𝑛𝑖𝑡𝑒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FC81E2-672A-DDEB-0F11-AA8789ED7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968" y="1567925"/>
                <a:ext cx="3532856" cy="691471"/>
              </a:xfrm>
              <a:prstGeom prst="rect">
                <a:avLst/>
              </a:prstGeom>
              <a:blipFill>
                <a:blip r:embed="rId3"/>
                <a:stretch>
                  <a:fillRect b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F9148A5-7D05-48E2-AADE-CECD739D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9" y="2508307"/>
            <a:ext cx="3162366" cy="237177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060BA96-CDC1-EFD8-BCEF-31A8871CB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35" y="2446583"/>
            <a:ext cx="3454592" cy="2590944"/>
          </a:xfrm>
          <a:prstGeom prst="rect">
            <a:avLst/>
          </a:prstGeom>
        </p:spPr>
      </p:pic>
      <p:pic>
        <p:nvPicPr>
          <p:cNvPr id="10" name="Picture 9" descr="A picture containing graphical user interface">
            <a:extLst>
              <a:ext uri="{FF2B5EF4-FFF2-40B4-BE49-F238E27FC236}">
                <a16:creationId xmlns:a16="http://schemas.microsoft.com/office/drawing/2014/main" id="{BF2D83AF-7219-BE20-76E6-79A58A0F4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72" t="38229" r="27317" b="38606"/>
          <a:stretch/>
        </p:blipFill>
        <p:spPr>
          <a:xfrm>
            <a:off x="6725995" y="2446583"/>
            <a:ext cx="2155978" cy="2590944"/>
          </a:xfrm>
          <a:prstGeom prst="rect">
            <a:avLst/>
          </a:prstGeom>
        </p:spPr>
      </p:pic>
      <p:pic>
        <p:nvPicPr>
          <p:cNvPr id="11" name="Picture 10" descr="A picture containing graphical user interface">
            <a:extLst>
              <a:ext uri="{FF2B5EF4-FFF2-40B4-BE49-F238E27FC236}">
                <a16:creationId xmlns:a16="http://schemas.microsoft.com/office/drawing/2014/main" id="{CF99C20B-B8D3-448A-C98A-894D2F65DE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28" t="37631" r="35681" b="39978"/>
          <a:stretch/>
        </p:blipFill>
        <p:spPr>
          <a:xfrm>
            <a:off x="6500901" y="-10774"/>
            <a:ext cx="2466930" cy="24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6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Ecological Context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166" y="-76200"/>
            <a:ext cx="6979366" cy="52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24437" t="-60" r="16918" b="59"/>
          <a:stretch/>
        </p:blipFill>
        <p:spPr>
          <a:xfrm>
            <a:off x="4572000" y="-76200"/>
            <a:ext cx="4572001" cy="5330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7757A-2F7F-37A0-2B00-F5C45405AC82}"/>
              </a:ext>
            </a:extLst>
          </p:cNvPr>
          <p:cNvSpPr txBox="1"/>
          <p:nvPr/>
        </p:nvSpPr>
        <p:spPr>
          <a:xfrm>
            <a:off x="585788" y="310275"/>
            <a:ext cx="3178968" cy="461665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Western Cascade forest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2C24B-095E-3F69-38DC-97E60B2A3FCD}"/>
              </a:ext>
            </a:extLst>
          </p:cNvPr>
          <p:cNvSpPr txBox="1"/>
          <p:nvPr/>
        </p:nvSpPr>
        <p:spPr>
          <a:xfrm>
            <a:off x="5286376" y="310275"/>
            <a:ext cx="3107530" cy="461665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Eastern Cascade forest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995C-87F7-0BC8-3A82-FD6C24B00E9F}"/>
              </a:ext>
            </a:extLst>
          </p:cNvPr>
          <p:cNvSpPr txBox="1"/>
          <p:nvPr/>
        </p:nvSpPr>
        <p:spPr>
          <a:xfrm>
            <a:off x="4962769" y="3889186"/>
            <a:ext cx="3869531" cy="923330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Dry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Sparser forest, lower biomass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Frequent, lower-severity wildfire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F99F4-05B9-B394-33B4-548610286664}"/>
              </a:ext>
            </a:extLst>
          </p:cNvPr>
          <p:cNvSpPr txBox="1"/>
          <p:nvPr/>
        </p:nvSpPr>
        <p:spPr>
          <a:xfrm>
            <a:off x="414394" y="3889185"/>
            <a:ext cx="3867912" cy="923544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precipitation </a:t>
            </a: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High biomass accumulation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Infrequent, high-severity wildfire</a:t>
            </a:r>
            <a:endParaRPr 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316544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6001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7C00-4122-F532-C786-C30B36D5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EEB04-A1F2-DC5C-61F1-1CD6FFA0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75101" cy="384722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The Good: </a:t>
            </a:r>
          </a:p>
          <a:p>
            <a:r>
              <a:rPr lang="en-US" sz="2400" dirty="0"/>
              <a:t>Our model did recover some environmental differences (more resource limited system/smaller burns vs less limited/bigger burns) </a:t>
            </a:r>
          </a:p>
          <a:p>
            <a:r>
              <a:rPr lang="en-US" sz="2400" dirty="0"/>
              <a:t>The main parameters that seem to drive differing dynamics are ratio of max tree to neighborhood biomass (representing resource limitations) and ignition probability </a:t>
            </a:r>
          </a:p>
        </p:txBody>
      </p:sp>
    </p:spTree>
    <p:extLst>
      <p:ext uri="{BB962C8B-B14F-4D97-AF65-F5344CB8AC3E}">
        <p14:creationId xmlns:p14="http://schemas.microsoft.com/office/powerpoint/2010/main" val="2597265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7C00-4122-F532-C786-C30B36D5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EEB04-A1F2-DC5C-61F1-1CD6FFA08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75101" cy="384722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The Limitations: </a:t>
            </a:r>
          </a:p>
          <a:p>
            <a:r>
              <a:rPr lang="en-US" sz="2800" dirty="0"/>
              <a:t>Linear relationship </a:t>
            </a:r>
            <a:r>
              <a:rPr lang="en-US" sz="2800" dirty="0" err="1"/>
              <a:t>bt</a:t>
            </a:r>
            <a:r>
              <a:rPr lang="en-US" sz="2800" dirty="0"/>
              <a:t> source size and probability of fire spreading caused semi-unrealistic dynamics </a:t>
            </a:r>
          </a:p>
          <a:p>
            <a:pPr lvl="1"/>
            <a:r>
              <a:rPr lang="en-US" sz="2400" dirty="0"/>
              <a:t>Tiny little grass fires almost never propagate </a:t>
            </a:r>
            <a:r>
              <a:rPr lang="en-US" sz="2400" dirty="0" err="1"/>
              <a:t>bc</a:t>
            </a:r>
            <a:r>
              <a:rPr lang="en-US" sz="2400" dirty="0"/>
              <a:t> of how we generate burn probabilities</a:t>
            </a:r>
          </a:p>
          <a:p>
            <a:pPr lvl="1"/>
            <a:r>
              <a:rPr lang="en-US" sz="2400" dirty="0"/>
              <a:t>More realistic would maybe be to have a non-linear relationship  </a:t>
            </a:r>
          </a:p>
          <a:p>
            <a:r>
              <a:rPr lang="en-US" sz="2800" dirty="0"/>
              <a:t>Would not use fixed boundary conditions next time (artifacts on edges)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3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75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96457" y="1793876"/>
            <a:ext cx="4151086" cy="873578"/>
          </a:xfrm>
          <a:prstGeom prst="rect">
            <a:avLst/>
          </a:prstGeom>
          <a:solidFill>
            <a:srgbClr val="CFCEA8"/>
          </a:solidFill>
          <a:ln w="57150">
            <a:solidFill>
              <a:srgbClr val="595831"/>
            </a:solidFill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91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Setup </a:t>
            </a:r>
            <a:endParaRPr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5D6372-BDBB-2AF2-2B2E-A3666E35E7A2}"/>
              </a:ext>
            </a:extLst>
          </p:cNvPr>
          <p:cNvSpPr txBox="1"/>
          <p:nvPr/>
        </p:nvSpPr>
        <p:spPr>
          <a:xfrm>
            <a:off x="33074" y="1085636"/>
            <a:ext cx="387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Cellular automata model on a 2-D grid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ED1826-9E1E-61A5-5C03-BE2B1D1F40D6}"/>
              </a:ext>
            </a:extLst>
          </p:cNvPr>
          <p:cNvSpPr txBox="1"/>
          <p:nvPr/>
        </p:nvSpPr>
        <p:spPr>
          <a:xfrm>
            <a:off x="3686415" y="1540166"/>
            <a:ext cx="47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boundary conditions (natural barriers)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882FA9-183F-993E-23E5-74E7F05B2E6A}"/>
              </a:ext>
            </a:extLst>
          </p:cNvPr>
          <p:cNvGrpSpPr/>
          <p:nvPr/>
        </p:nvGrpSpPr>
        <p:grpSpPr>
          <a:xfrm>
            <a:off x="184034" y="1520352"/>
            <a:ext cx="3242609" cy="3232699"/>
            <a:chOff x="6152349" y="1633677"/>
            <a:chExt cx="3242609" cy="32326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39EB38-4ACD-C5C4-6E33-255C2C505995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6534EB-8144-C85D-B075-68CBE397D5F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58378F-A9B9-E5E5-5C09-41FD789EF677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6E7D47-E7AC-8B40-94E6-A23D706B6106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C9244D-24BE-36BE-6FC2-22FBD22D90D4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01FE0D-0CFF-3167-4700-1D7610B2F95E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4D341D-20CB-7440-0CB3-C247A7F4AE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95B64C6-FA50-EF6B-FA77-B609B3D615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895464D-DCC4-30F4-1519-4DDE2CF1E3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F58F261-055C-E365-9F0E-26147DDE49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BC5E06D-C36F-7AF7-586B-056FABFD86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659384-CD3A-41A0-E5AF-D6061374CE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190A021-1005-71FF-2166-3869089177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BDE5189-A631-BFF5-552B-C29346A42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618446B-7810-ED6F-E645-0A84707E11B9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3FE7A70-DF58-4C10-7D62-0F1CA829F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02B7A75-0A49-ACEC-AE9A-C3FCCF7ED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75719AD-9499-C916-3CFE-0C66FF41F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589735B-1E80-7A72-4DF9-BA737362B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79B6B75-DD3E-91AE-006B-09494380E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D590D54-10A6-9415-8FF7-24DACF173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4E6E431-AEBE-1D74-CF3C-0F916E2D5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DCA36D4-7FEA-2713-D782-CDC38CED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1356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Fire season</a:t>
            </a:r>
            <a:endParaRPr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B24893-9379-94A1-9BB7-8235F86D092E}"/>
              </a:ext>
            </a:extLst>
          </p:cNvPr>
          <p:cNvGrpSpPr/>
          <p:nvPr/>
        </p:nvGrpSpPr>
        <p:grpSpPr>
          <a:xfrm>
            <a:off x="3729521" y="1267532"/>
            <a:ext cx="2880320" cy="2857936"/>
            <a:chOff x="2495600" y="1988840"/>
            <a:chExt cx="2880320" cy="28579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F80766-22BE-7880-D4F6-DB09A00C298B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80EB9E-005D-4430-AA8D-D77D6E4C488A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347275F-A884-C0F6-88AD-7524730E6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2ACD8B0-BDFF-F146-4F1A-F0D6C1012D8D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058FC-4E1A-9F25-A540-FA5DE796CA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1CC7A5-CDF1-B27A-08FA-8533C71BB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47CCA-AD7F-A812-9D05-7EF4A3BE5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5018FF-AC9F-14FC-7EB5-18B9EA01B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F7DFE3-B7EF-C69C-FE2B-46D9374C67DB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" name="Graphic 19" descr="Fir tree with solid fill">
              <a:extLst>
                <a:ext uri="{FF2B5EF4-FFF2-40B4-BE49-F238E27FC236}">
                  <a16:creationId xmlns:a16="http://schemas.microsoft.com/office/drawing/2014/main" id="{7ACCE4EA-29B4-F48B-0E07-9581CD02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21" name="Graphic 20" descr="Fir tree with solid fill">
              <a:extLst>
                <a:ext uri="{FF2B5EF4-FFF2-40B4-BE49-F238E27FC236}">
                  <a16:creationId xmlns:a16="http://schemas.microsoft.com/office/drawing/2014/main" id="{53B58E9D-0958-F42F-06BE-AF354CE8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22" name="Graphic 21" descr="Fir tree with solid fill">
              <a:extLst>
                <a:ext uri="{FF2B5EF4-FFF2-40B4-BE49-F238E27FC236}">
                  <a16:creationId xmlns:a16="http://schemas.microsoft.com/office/drawing/2014/main" id="{38E9AF26-8580-72A5-43FD-DF681E86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23" name="Graphic 22" descr="Fir tree with solid fill">
              <a:extLst>
                <a:ext uri="{FF2B5EF4-FFF2-40B4-BE49-F238E27FC236}">
                  <a16:creationId xmlns:a16="http://schemas.microsoft.com/office/drawing/2014/main" id="{789CAC16-5906-C5E3-6F1B-945811B5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24" name="Graphic 23" descr="Fir tree with solid fill">
              <a:extLst>
                <a:ext uri="{FF2B5EF4-FFF2-40B4-BE49-F238E27FC236}">
                  <a16:creationId xmlns:a16="http://schemas.microsoft.com/office/drawing/2014/main" id="{E27EBBEF-E811-0260-8377-C7705D590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25" name="Graphic 24" descr="Fir tree with solid fill">
              <a:extLst>
                <a:ext uri="{FF2B5EF4-FFF2-40B4-BE49-F238E27FC236}">
                  <a16:creationId xmlns:a16="http://schemas.microsoft.com/office/drawing/2014/main" id="{FA838A4A-1ACE-79D1-165B-CA0BC0D1B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26" name="Graphic 25" descr="Fir tree with solid fill">
              <a:extLst>
                <a:ext uri="{FF2B5EF4-FFF2-40B4-BE49-F238E27FC236}">
                  <a16:creationId xmlns:a16="http://schemas.microsoft.com/office/drawing/2014/main" id="{9EF30DF2-A6B8-4684-BE2A-2E5B53AE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BAA412-2BD3-578D-FD43-DF30E3C38BB7}"/>
              </a:ext>
            </a:extLst>
          </p:cNvPr>
          <p:cNvGrpSpPr/>
          <p:nvPr/>
        </p:nvGrpSpPr>
        <p:grpSpPr>
          <a:xfrm>
            <a:off x="4522279" y="1161528"/>
            <a:ext cx="541351" cy="541351"/>
            <a:chOff x="5771964" y="548680"/>
            <a:chExt cx="541351" cy="541351"/>
          </a:xfrm>
        </p:grpSpPr>
        <p:pic>
          <p:nvPicPr>
            <p:cNvPr id="36" name="Graphic 35" descr="Fire with solid fill">
              <a:extLst>
                <a:ext uri="{FF2B5EF4-FFF2-40B4-BE49-F238E27FC236}">
                  <a16:creationId xmlns:a16="http://schemas.microsoft.com/office/drawing/2014/main" id="{0BDD1AB0-9F72-3D5F-F9CB-2862909E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9A030A-D37C-513F-4B78-E2082547F47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Fir tree with solid fill">
            <a:extLst>
              <a:ext uri="{FF2B5EF4-FFF2-40B4-BE49-F238E27FC236}">
                <a16:creationId xmlns:a16="http://schemas.microsoft.com/office/drawing/2014/main" id="{58BA1A4E-8EC8-C6EC-4D80-5CA56753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377" y="2731762"/>
            <a:ext cx="647630" cy="64763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5BEFACC-816F-C1F9-734C-28C240B012D0}"/>
              </a:ext>
            </a:extLst>
          </p:cNvPr>
          <p:cNvGrpSpPr/>
          <p:nvPr/>
        </p:nvGrpSpPr>
        <p:grpSpPr>
          <a:xfrm>
            <a:off x="5229559" y="2577751"/>
            <a:ext cx="541351" cy="541351"/>
            <a:chOff x="5771964" y="548680"/>
            <a:chExt cx="541351" cy="541351"/>
          </a:xfrm>
        </p:grpSpPr>
        <p:pic>
          <p:nvPicPr>
            <p:cNvPr id="41" name="Graphic 40" descr="Fire with solid fill">
              <a:extLst>
                <a:ext uri="{FF2B5EF4-FFF2-40B4-BE49-F238E27FC236}">
                  <a16:creationId xmlns:a16="http://schemas.microsoft.com/office/drawing/2014/main" id="{EE8FA7AA-0C45-8205-4A64-C04D9B3B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683A03-785C-9045-5F21-085AB3181FC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8ED0AC0-4F95-A683-F591-D060EA8A5A18}"/>
              </a:ext>
            </a:extLst>
          </p:cNvPr>
          <p:cNvSpPr txBox="1"/>
          <p:nvPr/>
        </p:nvSpPr>
        <p:spPr>
          <a:xfrm>
            <a:off x="1379046" y="899210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6A0A32-A438-43A0-382F-36E6708E0388}"/>
              </a:ext>
            </a:extLst>
          </p:cNvPr>
          <p:cNvSpPr txBox="1"/>
          <p:nvPr/>
        </p:nvSpPr>
        <p:spPr>
          <a:xfrm>
            <a:off x="4714112" y="872401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3EF8F-87F6-074B-7CEF-3D533D0E7240}"/>
              </a:ext>
            </a:extLst>
          </p:cNvPr>
          <p:cNvGrpSpPr/>
          <p:nvPr/>
        </p:nvGrpSpPr>
        <p:grpSpPr>
          <a:xfrm>
            <a:off x="7147340" y="1237483"/>
            <a:ext cx="2880320" cy="2857936"/>
            <a:chOff x="2495600" y="1988840"/>
            <a:chExt cx="2880320" cy="28579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6B2125-65BB-5598-162F-66C32F824441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29BFCF-F113-27D0-49B8-2C3A64C7C125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5D50CCC-0932-628B-A1D6-68BF9417E9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1788AA4-1321-8AFC-3D18-7F50AFD0F3CD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C54BFF-AF16-66BB-4BEF-E0929129BB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0B95292-E1E6-C583-F4FE-BE5A68240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7798605-C451-7508-4833-B347EDEF4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AE9E65F-AB9F-7835-C2DE-FFCB60109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93E1022-B61A-5935-63D5-BAFB8451970F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7" name="Graphic 46" descr="Fir tree with solid fill">
              <a:extLst>
                <a:ext uri="{FF2B5EF4-FFF2-40B4-BE49-F238E27FC236}">
                  <a16:creationId xmlns:a16="http://schemas.microsoft.com/office/drawing/2014/main" id="{3B79259E-CC15-2F41-03DC-D9101F3C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48" name="Graphic 47" descr="Fir tree with solid fill">
              <a:extLst>
                <a:ext uri="{FF2B5EF4-FFF2-40B4-BE49-F238E27FC236}">
                  <a16:creationId xmlns:a16="http://schemas.microsoft.com/office/drawing/2014/main" id="{3253F334-C300-9CA8-2279-6CCF50C7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49" name="Graphic 48" descr="Fir tree with solid fill">
              <a:extLst>
                <a:ext uri="{FF2B5EF4-FFF2-40B4-BE49-F238E27FC236}">
                  <a16:creationId xmlns:a16="http://schemas.microsoft.com/office/drawing/2014/main" id="{099D4830-9EC9-799D-0157-24C5C1E0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50" name="Graphic 49" descr="Fir tree with solid fill">
              <a:extLst>
                <a:ext uri="{FF2B5EF4-FFF2-40B4-BE49-F238E27FC236}">
                  <a16:creationId xmlns:a16="http://schemas.microsoft.com/office/drawing/2014/main" id="{94315133-2C28-B861-1E5F-709962C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51" name="Graphic 50" descr="Fir tree with solid fill">
              <a:extLst>
                <a:ext uri="{FF2B5EF4-FFF2-40B4-BE49-F238E27FC236}">
                  <a16:creationId xmlns:a16="http://schemas.microsoft.com/office/drawing/2014/main" id="{D5657A79-8388-1B54-432A-4EC3AF0D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52" name="Graphic 51" descr="Fir tree with solid fill">
              <a:extLst>
                <a:ext uri="{FF2B5EF4-FFF2-40B4-BE49-F238E27FC236}">
                  <a16:creationId xmlns:a16="http://schemas.microsoft.com/office/drawing/2014/main" id="{C8DD943C-9F35-A149-800A-531D9A9FE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53" name="Graphic 52" descr="Fir tree with solid fill">
              <a:extLst>
                <a:ext uri="{FF2B5EF4-FFF2-40B4-BE49-F238E27FC236}">
                  <a16:creationId xmlns:a16="http://schemas.microsoft.com/office/drawing/2014/main" id="{2B713F9E-000F-0192-91C5-96E271A6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pic>
        <p:nvPicPr>
          <p:cNvPr id="65" name="Graphic 64" descr="Fir tree with solid fill">
            <a:extLst>
              <a:ext uri="{FF2B5EF4-FFF2-40B4-BE49-F238E27FC236}">
                <a16:creationId xmlns:a16="http://schemas.microsoft.com/office/drawing/2014/main" id="{9B5AB2C6-38B1-E246-1490-30AD151F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196" y="2701713"/>
            <a:ext cx="647630" cy="6476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476AD-7AEA-6F80-0E9A-F4655B177291}"/>
              </a:ext>
            </a:extLst>
          </p:cNvPr>
          <p:cNvGrpSpPr/>
          <p:nvPr/>
        </p:nvGrpSpPr>
        <p:grpSpPr>
          <a:xfrm>
            <a:off x="8647378" y="2547702"/>
            <a:ext cx="541351" cy="541351"/>
            <a:chOff x="5771964" y="548680"/>
            <a:chExt cx="541351" cy="541351"/>
          </a:xfrm>
        </p:grpSpPr>
        <p:pic>
          <p:nvPicPr>
            <p:cNvPr id="67" name="Graphic 66" descr="Fire with solid fill">
              <a:extLst>
                <a:ext uri="{FF2B5EF4-FFF2-40B4-BE49-F238E27FC236}">
                  <a16:creationId xmlns:a16="http://schemas.microsoft.com/office/drawing/2014/main" id="{645085C9-56C9-92B3-7049-77A07FAA6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4A5279-996C-4832-E5E7-0CAF0F3B672F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3679932-F051-82AB-4018-E05BD5D58AC4}"/>
              </a:ext>
            </a:extLst>
          </p:cNvPr>
          <p:cNvSpPr txBox="1"/>
          <p:nvPr/>
        </p:nvSpPr>
        <p:spPr>
          <a:xfrm>
            <a:off x="8131931" y="842352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EB917BF7-0429-1524-E921-CB8CAA2B64F0}"/>
              </a:ext>
            </a:extLst>
          </p:cNvPr>
          <p:cNvSpPr/>
          <p:nvPr/>
        </p:nvSpPr>
        <p:spPr>
          <a:xfrm rot="6191338" flipV="1">
            <a:off x="7881941" y="1780193"/>
            <a:ext cx="486834" cy="18596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983B-7B12-6CF3-1647-BE517D62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CA1B7-D2BA-5BCD-AAE4-8B17EF9B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is fine </a:t>
            </a:r>
          </a:p>
          <a:p>
            <a:r>
              <a:rPr lang="en-US" dirty="0"/>
              <a:t>Main parameters that seem to drive diff dynamics are: ratio, </a:t>
            </a:r>
          </a:p>
          <a:p>
            <a:r>
              <a:rPr lang="en-US" dirty="0"/>
              <a:t>[more stuff] </a:t>
            </a:r>
          </a:p>
          <a:p>
            <a:r>
              <a:rPr lang="en-US" dirty="0"/>
              <a:t>“Your model is sick. Super sick man!” – Brooke Nelson </a:t>
            </a:r>
          </a:p>
        </p:txBody>
      </p:sp>
    </p:spTree>
    <p:extLst>
      <p:ext uri="{BB962C8B-B14F-4D97-AF65-F5344CB8AC3E}">
        <p14:creationId xmlns:p14="http://schemas.microsoft.com/office/powerpoint/2010/main" val="4012610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2935-2961-D20E-E048-988259A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 #1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96FE8-DA24-BD6D-CC98-C0AEEBA79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Varying ratio of </a:t>
            </a:r>
            <a:r>
              <a:rPr lang="en-US" dirty="0" err="1"/>
              <a:t>tree_CC</a:t>
            </a:r>
            <a:r>
              <a:rPr lang="en-US" dirty="0"/>
              <a:t> / </a:t>
            </a:r>
            <a:r>
              <a:rPr lang="en-US" dirty="0" err="1"/>
              <a:t>neighborhood_CC</a:t>
            </a:r>
            <a:endParaRPr lang="en-US" dirty="0"/>
          </a:p>
          <a:p>
            <a:r>
              <a:rPr lang="en-US" dirty="0"/>
              <a:t>Varied from 1-20 </a:t>
            </a:r>
          </a:p>
          <a:p>
            <a:r>
              <a:rPr lang="en-US" dirty="0"/>
              <a:t>Made a cool plot of mean, max, min biomass </a:t>
            </a:r>
          </a:p>
          <a:p>
            <a:r>
              <a:rPr lang="en-US" dirty="0"/>
              <a:t>Found: when ratio &lt; 3, do not see oscillations in biomass; when ratio &gt;3, we do (and amplitude of oscillations increases with ratio) </a:t>
            </a:r>
          </a:p>
          <a:p>
            <a:r>
              <a:rPr lang="en-US" dirty="0"/>
              <a:t>HOWEVER,  mean biomass does not continue increasing after ratio &gt;3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26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D4A2-9174-E071-02C4-49210BF0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#2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FD89-E91B-69E4-E918-45591DD20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(choose </a:t>
            </a:r>
            <a:r>
              <a:rPr lang="en-US" dirty="0" err="1"/>
              <a:t>CCratio</a:t>
            </a:r>
            <a:r>
              <a:rPr lang="en-US" dirty="0"/>
              <a:t> to be 5) </a:t>
            </a:r>
          </a:p>
          <a:p>
            <a:r>
              <a:rPr lang="en-US" dirty="0"/>
              <a:t>Varying intrinsic rate of growth between (almost) 0 and 1 </a:t>
            </a:r>
          </a:p>
          <a:p>
            <a:r>
              <a:rPr lang="en-US" dirty="0"/>
              <a:t>Result: no qualitative change to mean/min/max biomass dynamics over time, but oscillations in biomass got larger with higher growth rate </a:t>
            </a:r>
          </a:p>
        </p:txBody>
      </p:sp>
    </p:spTree>
    <p:extLst>
      <p:ext uri="{BB962C8B-B14F-4D97-AF65-F5344CB8AC3E}">
        <p14:creationId xmlns:p14="http://schemas.microsoft.com/office/powerpoint/2010/main" val="265623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4840B64F-9055-25A1-DD49-FA42E21108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0" cy="609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7A4C6-9779-284E-2004-2F9868D1B790}"/>
              </a:ext>
            </a:extLst>
          </p:cNvPr>
          <p:cNvSpPr txBox="1"/>
          <p:nvPr/>
        </p:nvSpPr>
        <p:spPr>
          <a:xfrm>
            <a:off x="1396603" y="882251"/>
            <a:ext cx="635079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Research Questions: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3476A-3118-BE97-7186-43D512D8EB44}"/>
              </a:ext>
            </a:extLst>
          </p:cNvPr>
          <p:cNvSpPr txBox="1"/>
          <p:nvPr/>
        </p:nvSpPr>
        <p:spPr>
          <a:xfrm>
            <a:off x="1396603" y="1757100"/>
            <a:ext cx="635079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1) Can we create a simple model that qualitatively replicates eastside vs westside fire dynamics?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726D2B-4537-47AC-59D6-FCA8D1B04421}"/>
              </a:ext>
            </a:extLst>
          </p:cNvPr>
          <p:cNvSpPr txBox="1"/>
          <p:nvPr/>
        </p:nvSpPr>
        <p:spPr>
          <a:xfrm>
            <a:off x="1396603" y="3384086"/>
            <a:ext cx="635079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2) Which parameters are most important for generating these differing dynamics?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057E2-5C7D-41D9-F01D-9E41ACC6538D}"/>
              </a:ext>
            </a:extLst>
          </p:cNvPr>
          <p:cNvSpPr txBox="1"/>
          <p:nvPr/>
        </p:nvSpPr>
        <p:spPr>
          <a:xfrm>
            <a:off x="8044576" y="4769016"/>
            <a:ext cx="195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90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C1AE-5D6E-A91E-E14B-F1953D6E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719C9-9DD8-D1C8-0246-7830ADAF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71" y="1152475"/>
            <a:ext cx="8520600" cy="34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4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461009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866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CFC1-A479-9A7A-AF90-3EB9CEEC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Set up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FAF9-3D47-6320-3F74-3CFC6691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24596" cy="3416400"/>
          </a:xfrm>
        </p:spPr>
        <p:txBody>
          <a:bodyPr>
            <a:normAutofit/>
          </a:bodyPr>
          <a:lstStyle/>
          <a:p>
            <a:r>
              <a:rPr lang="en-US" sz="2800" dirty="0"/>
              <a:t>Cellular automata model on 2d grid </a:t>
            </a:r>
          </a:p>
          <a:p>
            <a:r>
              <a:rPr lang="en-US" sz="2800" dirty="0"/>
              <a:t>Fixed boundary conditions</a:t>
            </a:r>
          </a:p>
          <a:p>
            <a:r>
              <a:rPr lang="en-US" sz="2800" dirty="0"/>
              <a:t>Each cell takes on a biomass value </a:t>
            </a:r>
          </a:p>
          <a:p>
            <a:pPr lvl="1"/>
            <a:r>
              <a:rPr lang="en-US" sz="2400" dirty="0"/>
              <a:t>varies between 0 and its </a:t>
            </a:r>
            <a:r>
              <a:rPr lang="en-US" sz="2400" dirty="0">
                <a:cs typeface="Courier New" panose="02070309020205020404" pitchFamily="49" charset="0"/>
              </a:rPr>
              <a:t>maximum biomass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5E242C-CFB6-30A5-6468-A8CA77F099F6}"/>
              </a:ext>
            </a:extLst>
          </p:cNvPr>
          <p:cNvGrpSpPr/>
          <p:nvPr/>
        </p:nvGrpSpPr>
        <p:grpSpPr>
          <a:xfrm>
            <a:off x="5924811" y="445025"/>
            <a:ext cx="2616308" cy="2362491"/>
            <a:chOff x="6152349" y="1633677"/>
            <a:chExt cx="3242609" cy="32326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2E11F7-6BED-902B-2E32-69EFCAAFE3F8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59FB72-5244-13E3-39F2-8219B40A63E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3F47DD-2990-E453-2073-A03B44441F55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CBE46B-42B7-C8F7-7FEE-F539C789E499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1F1C8D-4137-7196-5AB9-334B0CA8AF59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467D02-7C6B-57D7-E74B-6904B3D2C0E6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950654A-CC14-6B9F-6DB7-CE55A8F7A4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0B810FB-F845-94F0-C80F-01835D1392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C96FF1-4346-58DC-2131-4B919D3D1C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FD88B8-53B4-D12B-20F1-CEBAE37115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CB6B040-53CB-390F-D699-8D4893FE2F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CEEEF9C-27EE-74FB-3468-6CA6145C90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EE08269-DE02-5790-A964-C016D5CDE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94377EC-E556-C23D-A556-E623A82407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009133-BB5D-0358-58E7-48141AF73D81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413B433-D9B6-6F06-985B-4A8AFBC2B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E9A7F63-6471-59B0-814A-87DAA70C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E776DCA-167E-17F4-53F9-79CB8CC5A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85601263-377A-4822-A502-694954B28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3F0119D-AF98-5C3A-4651-901927F84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E2B9C39-80F2-3ADE-6498-183A212BB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5842882-9D6F-E911-2874-846A9CD2B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F1C93C8-FDAA-0203-A3DD-9BA935B4C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EB51F7-975D-5A0E-6F98-A204B4D41EC0}"/>
              </a:ext>
            </a:extLst>
          </p:cNvPr>
          <p:cNvGrpSpPr/>
          <p:nvPr/>
        </p:nvGrpSpPr>
        <p:grpSpPr>
          <a:xfrm>
            <a:off x="5733059" y="2884107"/>
            <a:ext cx="3099239" cy="1198654"/>
            <a:chOff x="3972157" y="1945994"/>
            <a:chExt cx="4751269" cy="1807041"/>
          </a:xfrm>
        </p:grpSpPr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35B475E0-8B9E-73B6-53C8-CC651BA35A1C}"/>
                </a:ext>
              </a:extLst>
            </p:cNvPr>
            <p:cNvSpPr/>
            <p:nvPr/>
          </p:nvSpPr>
          <p:spPr>
            <a:xfrm>
              <a:off x="7658273" y="3125179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83A551E2-6D4A-2EDE-5250-CE7E295EE279}"/>
                </a:ext>
              </a:extLst>
            </p:cNvPr>
            <p:cNvSpPr/>
            <p:nvPr/>
          </p:nvSpPr>
          <p:spPr>
            <a:xfrm>
              <a:off x="5194092" y="3134804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B86D3DF-3403-0F76-474A-1D9165B777D4}"/>
                </a:ext>
              </a:extLst>
            </p:cNvPr>
            <p:cNvCxnSpPr>
              <a:cxnSpLocks/>
            </p:cNvCxnSpPr>
            <p:nvPr/>
          </p:nvCxnSpPr>
          <p:spPr>
            <a:xfrm>
              <a:off x="4825373" y="3753035"/>
              <a:ext cx="33199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Fir tree with solid fill">
              <a:extLst>
                <a:ext uri="{FF2B5EF4-FFF2-40B4-BE49-F238E27FC236}">
                  <a16:creationId xmlns:a16="http://schemas.microsoft.com/office/drawing/2014/main" id="{4BA24740-804A-460A-408C-63619EB6F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74392" y="2262325"/>
              <a:ext cx="1024352" cy="1024352"/>
            </a:xfrm>
            <a:prstGeom prst="rect">
              <a:avLst/>
            </a:prstGeom>
          </p:spPr>
        </p:pic>
        <p:pic>
          <p:nvPicPr>
            <p:cNvPr id="32" name="Graphic 31" descr="Plant with solid fill">
              <a:extLst>
                <a:ext uri="{FF2B5EF4-FFF2-40B4-BE49-F238E27FC236}">
                  <a16:creationId xmlns:a16="http://schemas.microsoft.com/office/drawing/2014/main" id="{079655FB-E8EC-7C4B-A50F-E7930D31B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5487311" y="2791520"/>
              <a:ext cx="670865" cy="480515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E72826AB-07ED-602F-EDB7-4A64FDF6AEA3}"/>
                </a:ext>
              </a:extLst>
            </p:cNvPr>
            <p:cNvSpPr/>
            <p:nvPr/>
          </p:nvSpPr>
          <p:spPr>
            <a:xfrm>
              <a:off x="6444074" y="3134804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Fir tree with solid fill">
              <a:extLst>
                <a:ext uri="{FF2B5EF4-FFF2-40B4-BE49-F238E27FC236}">
                  <a16:creationId xmlns:a16="http://schemas.microsoft.com/office/drawing/2014/main" id="{6A03E4F7-7614-E6EA-9142-D37CB63D3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3845" y="2627275"/>
              <a:ext cx="670865" cy="670865"/>
            </a:xfrm>
            <a:prstGeom prst="rect">
              <a:avLst/>
            </a:prstGeom>
          </p:spPr>
        </p:pic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B840456F-B09E-7883-B865-57E05D472856}"/>
                </a:ext>
              </a:extLst>
            </p:cNvPr>
            <p:cNvSpPr/>
            <p:nvPr/>
          </p:nvSpPr>
          <p:spPr>
            <a:xfrm>
              <a:off x="3972157" y="3134804"/>
              <a:ext cx="1065153" cy="240036"/>
            </a:xfrm>
            <a:prstGeom prst="parallelogram">
              <a:avLst>
                <a:gd name="adj" fmla="val 106702"/>
              </a:avLst>
            </a:prstGeom>
            <a:solidFill>
              <a:schemeClr val="bg2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31A864-E681-8D5E-AB93-1DAB8B7A47A4}"/>
                </a:ext>
              </a:extLst>
            </p:cNvPr>
            <p:cNvSpPr txBox="1"/>
            <p:nvPr/>
          </p:nvSpPr>
          <p:spPr>
            <a:xfrm>
              <a:off x="3972158" y="1975869"/>
              <a:ext cx="1294258" cy="695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50000"/>
                    </a:schemeClr>
                  </a:solidFill>
                </a:rPr>
                <a:t>ASH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70EA7B-3778-4DB9-DCE5-C4B1560DE58B}"/>
                </a:ext>
              </a:extLst>
            </p:cNvPr>
            <p:cNvSpPr txBox="1"/>
            <p:nvPr/>
          </p:nvSpPr>
          <p:spPr>
            <a:xfrm>
              <a:off x="5409402" y="1945994"/>
              <a:ext cx="2849006" cy="695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VEGETATION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832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F546-3CA7-8876-ACC2-588647DF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A637F-2100-1896-539D-77107EF2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3654810" cy="3416400"/>
          </a:xfrm>
        </p:spPr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Alternate between growth season and fire season for n years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usually takes around 100-200 for dynamics to stabilize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Growth season: </a:t>
            </a:r>
            <a:r>
              <a:rPr lang="en-US" dirty="0">
                <a:cs typeface="Courier New" panose="02070309020205020404" pitchFamily="49" charset="0"/>
              </a:rPr>
              <a:t>Vegetation increases in biomass and propagates to new cells 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cs typeface="Courier New" panose="02070309020205020404" pitchFamily="49" charset="0"/>
              </a:rPr>
              <a:t>Fire season: </a:t>
            </a:r>
            <a:r>
              <a:rPr lang="en-US" dirty="0">
                <a:cs typeface="Courier New" panose="02070309020205020404" pitchFamily="49" charset="0"/>
              </a:rPr>
              <a:t>Fires ignite, spread and burn out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535049-6AD9-A6BA-2218-C92C357F720A}"/>
              </a:ext>
            </a:extLst>
          </p:cNvPr>
          <p:cNvGrpSpPr/>
          <p:nvPr/>
        </p:nvGrpSpPr>
        <p:grpSpPr>
          <a:xfrm>
            <a:off x="4804033" y="2929059"/>
            <a:ext cx="1945256" cy="1817655"/>
            <a:chOff x="6630330" y="2060848"/>
            <a:chExt cx="2886050" cy="28579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80DED3-35EC-C957-799B-A74C08C11486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7D4B9A-902D-5AB5-56B7-ED201A9EE558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C79AB64-210F-3268-E14A-77985CFA5E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AAC6F96-6291-6700-D624-037EAB358A5D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DB0D716-ED03-34F7-F434-93A5FEE72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697DEAA-420B-A1D1-6C37-55E3849CB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09CDAA-90EA-D982-78E1-2C11187A5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07D002-5864-5BF4-6DDE-B0F8E259D6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6E61CE0-9951-D5E3-B537-A633F711175B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" name="Graphic 5" descr="Fir tree with solid fill">
              <a:extLst>
                <a:ext uri="{FF2B5EF4-FFF2-40B4-BE49-F238E27FC236}">
                  <a16:creationId xmlns:a16="http://schemas.microsoft.com/office/drawing/2014/main" id="{0E5B5F08-F9E7-D605-6B93-20EBAF0C4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  <p:pic>
          <p:nvPicPr>
            <p:cNvPr id="7" name="Graphic 6" descr="Plant with solid fill">
              <a:extLst>
                <a:ext uri="{FF2B5EF4-FFF2-40B4-BE49-F238E27FC236}">
                  <a16:creationId xmlns:a16="http://schemas.microsoft.com/office/drawing/2014/main" id="{213AA555-424C-5489-3991-40A5596A9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7513558" y="4332832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pic>
          <p:nvPicPr>
            <p:cNvPr id="8" name="Graphic 7" descr="Plant with solid fill">
              <a:extLst>
                <a:ext uri="{FF2B5EF4-FFF2-40B4-BE49-F238E27FC236}">
                  <a16:creationId xmlns:a16="http://schemas.microsoft.com/office/drawing/2014/main" id="{A9732646-7CC1-3177-3A09-7ECAC9F20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8959448" y="2929368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B5C62F-3EF8-6F75-1E50-F6012932A48F}"/>
              </a:ext>
            </a:extLst>
          </p:cNvPr>
          <p:cNvGrpSpPr/>
          <p:nvPr/>
        </p:nvGrpSpPr>
        <p:grpSpPr>
          <a:xfrm>
            <a:off x="4832378" y="620070"/>
            <a:ext cx="1913339" cy="1782844"/>
            <a:chOff x="2495600" y="1988840"/>
            <a:chExt cx="2880320" cy="285793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2271079-FE3F-0638-76F3-7885B24265E6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33ACFE-FDF6-B455-E4B9-2F9BCAE6E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9D1F94-C8C0-F9D4-8045-452B8603C215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F7B511-8649-AB88-BDFE-8D3F320F5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D632E9-8A97-D124-3BC2-CC1767512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CAF47E7-C7A0-9445-B6E3-319F62C086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EBDD64-69B9-9FB1-E390-13209A283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A77D289-09DB-488F-02C7-59E02DDDA840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Graphic 35" descr="Fir tree with solid fill">
            <a:extLst>
              <a:ext uri="{FF2B5EF4-FFF2-40B4-BE49-F238E27FC236}">
                <a16:creationId xmlns:a16="http://schemas.microsoft.com/office/drawing/2014/main" id="{7EDD94E4-D13F-9D88-FE0F-6B72664D3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8240" y="699137"/>
            <a:ext cx="322474" cy="32247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5BC1BA0-250F-16C1-B906-1C4781FB89FF}"/>
              </a:ext>
            </a:extLst>
          </p:cNvPr>
          <p:cNvGrpSpPr/>
          <p:nvPr/>
        </p:nvGrpSpPr>
        <p:grpSpPr>
          <a:xfrm>
            <a:off x="4832377" y="603501"/>
            <a:ext cx="1913340" cy="1781447"/>
            <a:chOff x="2495600" y="1988840"/>
            <a:chExt cx="2880320" cy="285793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43AA2E-551F-7A3C-5E37-5047470DF9B4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5C76E1-3EF4-312F-5EDD-80AA1B970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E43FC-ADBE-54F5-E72A-BED4B091E746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C3F4DC3-9B71-E793-39D0-B88A6D7CB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DA8458E-DBB1-D271-7BD8-F506C8946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EEF4D4B-04F8-F464-0B1C-EFA7B988E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793B8A9-50CC-D8C3-5555-5FB3D2694A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5232464-E895-E9DD-C604-7785280BD14C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FB688BD-CBB2-34A4-F192-F037065AF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352" y="647610"/>
            <a:ext cx="418357" cy="418357"/>
          </a:xfrm>
          <a:prstGeom prst="rect">
            <a:avLst/>
          </a:prstGeom>
        </p:spPr>
      </p:pic>
      <p:pic>
        <p:nvPicPr>
          <p:cNvPr id="47" name="Graphic 46" descr="Fir tree with solid fill">
            <a:extLst>
              <a:ext uri="{FF2B5EF4-FFF2-40B4-BE49-F238E27FC236}">
                <a16:creationId xmlns:a16="http://schemas.microsoft.com/office/drawing/2014/main" id="{B4080075-823B-9A9E-5270-10D9F8484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6091" y="2936657"/>
            <a:ext cx="387117" cy="387117"/>
          </a:xfrm>
          <a:prstGeom prst="rect">
            <a:avLst/>
          </a:prstGeom>
        </p:spPr>
      </p:pic>
      <p:pic>
        <p:nvPicPr>
          <p:cNvPr id="49" name="Graphic 48" descr="Fir tree with solid fill">
            <a:extLst>
              <a:ext uri="{FF2B5EF4-FFF2-40B4-BE49-F238E27FC236}">
                <a16:creationId xmlns:a16="http://schemas.microsoft.com/office/drawing/2014/main" id="{72E2EE56-A9BE-ED3D-8151-EFA2CDD6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8784" y="3437297"/>
            <a:ext cx="409797" cy="409797"/>
          </a:xfrm>
          <a:prstGeom prst="rect">
            <a:avLst/>
          </a:prstGeom>
        </p:spPr>
      </p:pic>
      <p:pic>
        <p:nvPicPr>
          <p:cNvPr id="50" name="Graphic 49" descr="Fir tree with solid fill">
            <a:extLst>
              <a:ext uri="{FF2B5EF4-FFF2-40B4-BE49-F238E27FC236}">
                <a16:creationId xmlns:a16="http://schemas.microsoft.com/office/drawing/2014/main" id="{3EDF7E03-CB2E-5DC1-8832-B9583CF3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8381" y="1993298"/>
            <a:ext cx="379969" cy="379969"/>
          </a:xfrm>
          <a:prstGeom prst="rect">
            <a:avLst/>
          </a:prstGeom>
        </p:spPr>
      </p:pic>
      <p:pic>
        <p:nvPicPr>
          <p:cNvPr id="52" name="Graphic 51" descr="Fir tree with solid fill">
            <a:extLst>
              <a:ext uri="{FF2B5EF4-FFF2-40B4-BE49-F238E27FC236}">
                <a16:creationId xmlns:a16="http://schemas.microsoft.com/office/drawing/2014/main" id="{260D988A-0D4E-BD57-310B-DBA9AAE83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808" y="4362389"/>
            <a:ext cx="429299" cy="336086"/>
          </a:xfrm>
          <a:prstGeom prst="rect">
            <a:avLst/>
          </a:prstGeom>
        </p:spPr>
      </p:pic>
      <p:pic>
        <p:nvPicPr>
          <p:cNvPr id="53" name="Graphic 52" descr="Fir tree with solid fill">
            <a:extLst>
              <a:ext uri="{FF2B5EF4-FFF2-40B4-BE49-F238E27FC236}">
                <a16:creationId xmlns:a16="http://schemas.microsoft.com/office/drawing/2014/main" id="{FF7DA194-C33C-B8D6-ED1D-2BD672922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1303" y="1038524"/>
            <a:ext cx="439713" cy="43971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011CF59-7569-9956-2FEF-C5442CA09B1A}"/>
              </a:ext>
            </a:extLst>
          </p:cNvPr>
          <p:cNvGrpSpPr/>
          <p:nvPr/>
        </p:nvGrpSpPr>
        <p:grpSpPr>
          <a:xfrm>
            <a:off x="7123892" y="584699"/>
            <a:ext cx="1941394" cy="1817655"/>
            <a:chOff x="6630330" y="2060848"/>
            <a:chExt cx="2880320" cy="285793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F88AEFE-7CC8-F779-B25A-2C42BBA19473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2CCD4A3-B389-B392-763B-F08C5C5B6641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70F2A1E-F1B6-B690-2BCB-D05AA7758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A69AE58-37A9-6B15-053D-652AC9356A46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08C8B97-1C72-B39D-088B-6AA572ECDD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8DFCE02-6265-640B-C9F2-2B7E88A306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BB49624-7A69-6EF4-27D3-120BFB020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031769D-B353-44AF-FF1F-3F9BC1CC30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C364F12-B2C6-25E2-EDB0-9FBBBBA1AC48}"/>
                  </a:ext>
                </a:extLst>
              </p:cNvPr>
              <p:cNvCxnSpPr>
                <a:cxnSpLocks/>
                <a:stCxn id="59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6" name="Graphic 55" descr="Fir tree with solid fill">
              <a:extLst>
                <a:ext uri="{FF2B5EF4-FFF2-40B4-BE49-F238E27FC236}">
                  <a16:creationId xmlns:a16="http://schemas.microsoft.com/office/drawing/2014/main" id="{A9DF1272-0D26-22C2-7D99-7455BC961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</p:grpSp>
      <p:pic>
        <p:nvPicPr>
          <p:cNvPr id="67" name="Graphic 66" descr="Fir tree with solid fill">
            <a:extLst>
              <a:ext uri="{FF2B5EF4-FFF2-40B4-BE49-F238E27FC236}">
                <a16:creationId xmlns:a16="http://schemas.microsoft.com/office/drawing/2014/main" id="{F43185B6-D6D4-81E4-A470-52D7FDF1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5950" y="592297"/>
            <a:ext cx="387117" cy="387117"/>
          </a:xfrm>
          <a:prstGeom prst="rect">
            <a:avLst/>
          </a:prstGeom>
        </p:spPr>
      </p:pic>
      <p:pic>
        <p:nvPicPr>
          <p:cNvPr id="68" name="Graphic 67" descr="Fir tree with solid fill">
            <a:extLst>
              <a:ext uri="{FF2B5EF4-FFF2-40B4-BE49-F238E27FC236}">
                <a16:creationId xmlns:a16="http://schemas.microsoft.com/office/drawing/2014/main" id="{904711FB-6518-5B3F-686D-84154C68A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8643" y="1092937"/>
            <a:ext cx="409797" cy="409797"/>
          </a:xfrm>
          <a:prstGeom prst="rect">
            <a:avLst/>
          </a:prstGeom>
        </p:spPr>
      </p:pic>
      <p:pic>
        <p:nvPicPr>
          <p:cNvPr id="69" name="Graphic 68" descr="Fir tree with solid fill">
            <a:extLst>
              <a:ext uri="{FF2B5EF4-FFF2-40B4-BE49-F238E27FC236}">
                <a16:creationId xmlns:a16="http://schemas.microsoft.com/office/drawing/2014/main" id="{080965DB-58E6-0EFB-C2D9-CC26C40BD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3667" y="2018029"/>
            <a:ext cx="429299" cy="336086"/>
          </a:xfrm>
          <a:prstGeom prst="rect">
            <a:avLst/>
          </a:prstGeom>
        </p:spPr>
      </p:pic>
      <p:pic>
        <p:nvPicPr>
          <p:cNvPr id="70" name="Graphic 69" descr="Fir tree with solid fill">
            <a:extLst>
              <a:ext uri="{FF2B5EF4-FFF2-40B4-BE49-F238E27FC236}">
                <a16:creationId xmlns:a16="http://schemas.microsoft.com/office/drawing/2014/main" id="{F7A12F1F-FA6A-FC01-472C-85288D19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973" y="1970410"/>
            <a:ext cx="379969" cy="379969"/>
          </a:xfrm>
          <a:prstGeom prst="rect">
            <a:avLst/>
          </a:prstGeom>
        </p:spPr>
      </p:pic>
      <p:pic>
        <p:nvPicPr>
          <p:cNvPr id="71" name="Graphic 70" descr="Fir tree with solid fill">
            <a:extLst>
              <a:ext uri="{FF2B5EF4-FFF2-40B4-BE49-F238E27FC236}">
                <a16:creationId xmlns:a16="http://schemas.microsoft.com/office/drawing/2014/main" id="{20ED4179-2EDC-FEF1-4B4F-3592493CC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331" y="1093474"/>
            <a:ext cx="379969" cy="379969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C7BB4FA3-D2A1-4B73-D611-A4AF3C86CE70}"/>
              </a:ext>
            </a:extLst>
          </p:cNvPr>
          <p:cNvGrpSpPr/>
          <p:nvPr/>
        </p:nvGrpSpPr>
        <p:grpSpPr>
          <a:xfrm>
            <a:off x="7123892" y="2927635"/>
            <a:ext cx="1941394" cy="1817655"/>
            <a:chOff x="2495600" y="1988840"/>
            <a:chExt cx="2880320" cy="285793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45A4E0F-10DA-48CD-8BDE-646B222951B5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948DF-11D1-9666-4AF8-0F3D20894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285B71-6D93-E06C-B71C-ED81D8987252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C6EB946-0AF7-287D-9AA9-40FBB85C0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3EB3B16-5796-F2AF-4A95-408F1B5DD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34A90CD-9324-08B9-EFC8-F1347BB6F5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4832AAF-E8AF-B3C2-C7D1-D62D5FA37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A35BF3C-896D-3E6F-BD90-E7C54D529711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4" name="Graphic 83" descr="Fir tree with solid fill">
            <a:extLst>
              <a:ext uri="{FF2B5EF4-FFF2-40B4-BE49-F238E27FC236}">
                <a16:creationId xmlns:a16="http://schemas.microsoft.com/office/drawing/2014/main" id="{9C5811CC-8062-2BDD-39DD-1DEB2F2EA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8643" y="3435873"/>
            <a:ext cx="409797" cy="409797"/>
          </a:xfrm>
          <a:prstGeom prst="rect">
            <a:avLst/>
          </a:prstGeom>
        </p:spPr>
      </p:pic>
      <p:pic>
        <p:nvPicPr>
          <p:cNvPr id="86" name="Graphic 85" descr="Fir tree with solid fill">
            <a:extLst>
              <a:ext uri="{FF2B5EF4-FFF2-40B4-BE49-F238E27FC236}">
                <a16:creationId xmlns:a16="http://schemas.microsoft.com/office/drawing/2014/main" id="{C1745DA0-1865-06FC-2FF3-534CECAED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973" y="4313346"/>
            <a:ext cx="379969" cy="379969"/>
          </a:xfrm>
          <a:prstGeom prst="rect">
            <a:avLst/>
          </a:prstGeom>
        </p:spPr>
      </p:pic>
      <p:pic>
        <p:nvPicPr>
          <p:cNvPr id="87" name="Graphic 86" descr="Fir tree with solid fill">
            <a:extLst>
              <a:ext uri="{FF2B5EF4-FFF2-40B4-BE49-F238E27FC236}">
                <a16:creationId xmlns:a16="http://schemas.microsoft.com/office/drawing/2014/main" id="{F0F88ED2-B2A7-3899-4DBA-0FB442478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331" y="3436410"/>
            <a:ext cx="379969" cy="379969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91B8D8A-24DA-11B8-B32C-D39D9562094D}"/>
              </a:ext>
            </a:extLst>
          </p:cNvPr>
          <p:cNvGrpSpPr/>
          <p:nvPr/>
        </p:nvGrpSpPr>
        <p:grpSpPr>
          <a:xfrm>
            <a:off x="8061221" y="299451"/>
            <a:ext cx="541351" cy="541351"/>
            <a:chOff x="5771964" y="548680"/>
            <a:chExt cx="541351" cy="541351"/>
          </a:xfrm>
        </p:grpSpPr>
        <p:pic>
          <p:nvPicPr>
            <p:cNvPr id="89" name="Graphic 88" descr="Fire with solid fill">
              <a:extLst>
                <a:ext uri="{FF2B5EF4-FFF2-40B4-BE49-F238E27FC236}">
                  <a16:creationId xmlns:a16="http://schemas.microsoft.com/office/drawing/2014/main" id="{9D0FEE46-54F1-B163-0E71-99B50AABD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B9D46D0-CDED-C06E-F8F6-D4A076B49BF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E16B65F-3829-E36C-B321-A7861EDD3AE6}"/>
              </a:ext>
            </a:extLst>
          </p:cNvPr>
          <p:cNvGrpSpPr/>
          <p:nvPr/>
        </p:nvGrpSpPr>
        <p:grpSpPr>
          <a:xfrm>
            <a:off x="7514743" y="421465"/>
            <a:ext cx="530333" cy="395954"/>
            <a:chOff x="5771964" y="548680"/>
            <a:chExt cx="541351" cy="541351"/>
          </a:xfrm>
        </p:grpSpPr>
        <p:pic>
          <p:nvPicPr>
            <p:cNvPr id="92" name="Graphic 91" descr="Fire with solid fill">
              <a:extLst>
                <a:ext uri="{FF2B5EF4-FFF2-40B4-BE49-F238E27FC236}">
                  <a16:creationId xmlns:a16="http://schemas.microsoft.com/office/drawing/2014/main" id="{7DE8E4CA-7E32-ECAF-EF80-64631290D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93A6397-E4A7-8FDF-D586-70DF45DE60C9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ACBFE40-F366-DB59-0BDC-37A082D2C53F}"/>
              </a:ext>
            </a:extLst>
          </p:cNvPr>
          <p:cNvGrpSpPr/>
          <p:nvPr/>
        </p:nvGrpSpPr>
        <p:grpSpPr>
          <a:xfrm>
            <a:off x="8613667" y="1836425"/>
            <a:ext cx="530333" cy="395954"/>
            <a:chOff x="5771964" y="548680"/>
            <a:chExt cx="541351" cy="541351"/>
          </a:xfrm>
        </p:grpSpPr>
        <p:pic>
          <p:nvPicPr>
            <p:cNvPr id="95" name="Graphic 94" descr="Fire with solid fill">
              <a:extLst>
                <a:ext uri="{FF2B5EF4-FFF2-40B4-BE49-F238E27FC236}">
                  <a16:creationId xmlns:a16="http://schemas.microsoft.com/office/drawing/2014/main" id="{6A3B1BB3-E325-4455-0A5E-8A1814BEC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329F06E-1222-1E7B-04C2-3D2EEEFC6259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2A7B13A-DFE2-2251-EC3F-108EED28F1CE}"/>
              </a:ext>
            </a:extLst>
          </p:cNvPr>
          <p:cNvSpPr txBox="1"/>
          <p:nvPr/>
        </p:nvSpPr>
        <p:spPr>
          <a:xfrm>
            <a:off x="4786638" y="85835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GROWTH SEASON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1730E9A-9ACB-D47E-E9F3-CB849F03D1AF}"/>
              </a:ext>
            </a:extLst>
          </p:cNvPr>
          <p:cNvSpPr txBox="1"/>
          <p:nvPr/>
        </p:nvSpPr>
        <p:spPr>
          <a:xfrm>
            <a:off x="7426353" y="61932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FIRE SEASON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6A17C9-4364-0DD0-D9C7-FA01ADA59AD8}"/>
              </a:ext>
            </a:extLst>
          </p:cNvPr>
          <p:cNvSpPr txBox="1"/>
          <p:nvPr/>
        </p:nvSpPr>
        <p:spPr>
          <a:xfrm rot="16200000">
            <a:off x="3402481" y="2852543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074AA3B-3EAD-1FF1-0644-407106834736}"/>
              </a:ext>
            </a:extLst>
          </p:cNvPr>
          <p:cNvSpPr txBox="1"/>
          <p:nvPr/>
        </p:nvSpPr>
        <p:spPr>
          <a:xfrm rot="16200000">
            <a:off x="3454456" y="682342"/>
            <a:ext cx="217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287549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119" y="1673821"/>
            <a:ext cx="509152" cy="50915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3221" y="1673821"/>
            <a:ext cx="536976" cy="5369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5831" y="4163539"/>
            <a:ext cx="451809" cy="451809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652" y="2547226"/>
            <a:ext cx="474818" cy="4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6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FF79A9-7C15-7364-88A8-03589DB22E88}"/>
              </a:ext>
            </a:extLst>
          </p:cNvPr>
          <p:cNvGrpSpPr/>
          <p:nvPr/>
        </p:nvGrpSpPr>
        <p:grpSpPr>
          <a:xfrm>
            <a:off x="207819" y="1459111"/>
            <a:ext cx="3433648" cy="3403957"/>
            <a:chOff x="2495600" y="1988840"/>
            <a:chExt cx="2880320" cy="28579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C33D20-744D-C16D-A662-94247C8BD9F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91B90-6BFE-CF40-2763-13E187D4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BF304D-9720-4C65-DE68-EAABA4E7864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CFDFFC-75C7-999A-3FA3-256AFC59F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F65B3-3F1E-1322-B31D-C3EB93D81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CD895-A861-57E7-28FB-11DEF1E56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1239A-A8E1-CDF1-4DA5-F1BB09C8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552DD5-434D-BFFC-7901-FDB2A08DACA1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Graphic 24" descr="Fir tree with solid fill">
            <a:extLst>
              <a:ext uri="{FF2B5EF4-FFF2-40B4-BE49-F238E27FC236}">
                <a16:creationId xmlns:a16="http://schemas.microsoft.com/office/drawing/2014/main" id="{D60B599A-3F86-4393-B148-648DA918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119" y="1673821"/>
            <a:ext cx="509152" cy="50915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F6844-AEBB-41E8-4AFD-7CC1FDAE07C0}"/>
              </a:ext>
            </a:extLst>
          </p:cNvPr>
          <p:cNvGrpSpPr/>
          <p:nvPr/>
        </p:nvGrpSpPr>
        <p:grpSpPr>
          <a:xfrm>
            <a:off x="207818" y="1442543"/>
            <a:ext cx="3433650" cy="3401289"/>
            <a:chOff x="2495600" y="1988840"/>
            <a:chExt cx="2880320" cy="28579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56342B-4932-87E1-75DD-873C23AF70B7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0A339-6184-5C97-DB0E-93572383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78DB2C-CEEC-93EF-B411-B36A5B39DB2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52AABC-01A3-2058-2F5A-8AC5129BF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BE45DE-FFFB-8882-C387-292D912C0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A27F0-F67C-F274-F720-DABB9A477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435AA6-9506-F3EF-D2A9-A7156C831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7CE41-EF73-B936-C7D5-5D05A001D17A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Graphic 40" descr="Fir tree with solid fill">
            <a:extLst>
              <a:ext uri="{FF2B5EF4-FFF2-40B4-BE49-F238E27FC236}">
                <a16:creationId xmlns:a16="http://schemas.microsoft.com/office/drawing/2014/main" id="{D3D8FC9B-F99C-5482-5743-356C6F96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3221" y="1673821"/>
            <a:ext cx="536976" cy="536976"/>
          </a:xfrm>
          <a:prstGeom prst="rect">
            <a:avLst/>
          </a:prstGeom>
        </p:spPr>
      </p:pic>
      <p:pic>
        <p:nvPicPr>
          <p:cNvPr id="44" name="Graphic 43" descr="Fir tree with solid fill">
            <a:extLst>
              <a:ext uri="{FF2B5EF4-FFF2-40B4-BE49-F238E27FC236}">
                <a16:creationId xmlns:a16="http://schemas.microsoft.com/office/drawing/2014/main" id="{5381E173-3A93-277E-8D8B-3F1A21D6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5831" y="4163539"/>
            <a:ext cx="451809" cy="451809"/>
          </a:xfrm>
          <a:prstGeom prst="rect">
            <a:avLst/>
          </a:prstGeom>
        </p:spPr>
      </p:pic>
      <p:pic>
        <p:nvPicPr>
          <p:cNvPr id="46" name="Graphic 45" descr="Fir tree with solid fill">
            <a:extLst>
              <a:ext uri="{FF2B5EF4-FFF2-40B4-BE49-F238E27FC236}">
                <a16:creationId xmlns:a16="http://schemas.microsoft.com/office/drawing/2014/main" id="{72FC9ACA-3768-AC08-3533-A562CDD4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652" y="2547226"/>
            <a:ext cx="474818" cy="4748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7EC003C-95B5-48DF-BA31-05C73B35B5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969648"/>
                  </p:ext>
                </p:extLst>
              </p:nvPr>
            </p:nvGraphicFramePr>
            <p:xfrm>
              <a:off x="3748868" y="3464663"/>
              <a:ext cx="5083428" cy="911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𝑡𝑟𝑒𝑒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𝑛𝑒𝑖𝑔h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7EC003C-95B5-48DF-BA31-05C73B35B5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969648"/>
                  </p:ext>
                </p:extLst>
              </p:nvPr>
            </p:nvGraphicFramePr>
            <p:xfrm>
              <a:off x="3748868" y="3464663"/>
              <a:ext cx="5083428" cy="9114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8024">
                      <a:extLst>
                        <a:ext uri="{9D8B030D-6E8A-4147-A177-3AD203B41FA5}">
                          <a16:colId xmlns:a16="http://schemas.microsoft.com/office/drawing/2014/main" val="3718093575"/>
                        </a:ext>
                      </a:extLst>
                    </a:gridCol>
                    <a:gridCol w="4025404">
                      <a:extLst>
                        <a:ext uri="{9D8B030D-6E8A-4147-A177-3AD203B41FA5}">
                          <a16:colId xmlns:a16="http://schemas.microsoft.com/office/drawing/2014/main" val="3733449246"/>
                        </a:ext>
                      </a:extLst>
                    </a:gridCol>
                  </a:tblGrid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2041" r="-381034" b="-2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Intrinsic growth rate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52400"/>
                      </a:ext>
                    </a:extLst>
                  </a:tr>
                  <a:tr h="298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02041" r="-381034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tree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169667"/>
                      </a:ext>
                    </a:extLst>
                  </a:tr>
                  <a:tr h="313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5" t="-190385" r="-381034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Maximum neighborhood biomass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08869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3560D-64E3-4685-7FAE-EA042E239049}"/>
                  </a:ext>
                </a:extLst>
              </p:cNvPr>
              <p:cNvSpPr txBox="1"/>
              <p:nvPr/>
            </p:nvSpPr>
            <p:spPr>
              <a:xfrm>
                <a:off x="3829159" y="731375"/>
                <a:ext cx="5316928" cy="143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Vegetation accumulates biomass: </a:t>
                </a:r>
              </a:p>
              <a:p>
                <a:pPr lvl="1"/>
                <a:r>
                  <a:rPr lang="en-US" dirty="0"/>
                  <a:t>(modified logistic growth)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3560D-64E3-4685-7FAE-EA042E239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159" y="731375"/>
                <a:ext cx="5316928" cy="1433277"/>
              </a:xfrm>
              <a:prstGeom prst="rect">
                <a:avLst/>
              </a:prstGeom>
              <a:blipFill>
                <a:blip r:embed="rId5"/>
                <a:stretch>
                  <a:fillRect l="-917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684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3251</TotalTime>
  <Words>1299</Words>
  <Application>Microsoft Office PowerPoint</Application>
  <PresentationFormat>On-screen Show (16:9)</PresentationFormat>
  <Paragraphs>290</Paragraphs>
  <Slides>40</Slides>
  <Notes>15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Biomass-based cellular automaton for exploring wildfire </vt:lpstr>
      <vt:lpstr>Presentation Roadmap</vt:lpstr>
      <vt:lpstr>Ecological Context</vt:lpstr>
      <vt:lpstr>PowerPoint Presentation</vt:lpstr>
      <vt:lpstr>Presentation Roadmap</vt:lpstr>
      <vt:lpstr>Model Set up </vt:lpstr>
      <vt:lpstr>Simulation </vt:lpstr>
      <vt:lpstr>Growth Season </vt:lpstr>
      <vt:lpstr>Growth Season </vt:lpstr>
      <vt:lpstr>Growth Season </vt:lpstr>
      <vt:lpstr>Growth Season </vt:lpstr>
      <vt:lpstr>Growth Season </vt:lpstr>
      <vt:lpstr>Growth Season </vt:lpstr>
      <vt:lpstr>Growth Season </vt:lpstr>
      <vt:lpstr>Fire Season</vt:lpstr>
      <vt:lpstr>Fire Season</vt:lpstr>
      <vt:lpstr>Fire Season</vt:lpstr>
      <vt:lpstr>Fire Season</vt:lpstr>
      <vt:lpstr>Fire Season</vt:lpstr>
      <vt:lpstr>Fire Season</vt:lpstr>
      <vt:lpstr>Fire Season</vt:lpstr>
      <vt:lpstr>Presentation Roadmap</vt:lpstr>
      <vt:lpstr>PowerPoint Presentation</vt:lpstr>
      <vt:lpstr>PowerPoint Presentation</vt:lpstr>
      <vt:lpstr>Experiment Set #1: Parameter Sweeps </vt:lpstr>
      <vt:lpstr>PowerPoint Presentation</vt:lpstr>
      <vt:lpstr>Experiment Set #2: Eastside vs Westside Dynamics </vt:lpstr>
      <vt:lpstr>“Eastside” forest: high competition, high ignition prob</vt:lpstr>
      <vt:lpstr>“Westside” forest: low competition, low ignition prob</vt:lpstr>
      <vt:lpstr>Presentation Roadmap</vt:lpstr>
      <vt:lpstr>Conclusions</vt:lpstr>
      <vt:lpstr>Conclusions</vt:lpstr>
      <vt:lpstr>Thank you!</vt:lpstr>
      <vt:lpstr>Questions?</vt:lpstr>
      <vt:lpstr>Model Setup </vt:lpstr>
      <vt:lpstr>Fire season</vt:lpstr>
      <vt:lpstr>Conclusions</vt:lpstr>
      <vt:lpstr>Experiment Set #1 </vt:lpstr>
      <vt:lpstr>Experiment #2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model for exploring wildfire</dc:title>
  <dc:creator>Jenna Kahn</dc:creator>
  <cp:lastModifiedBy>J Kahn</cp:lastModifiedBy>
  <cp:revision>13</cp:revision>
  <dcterms:modified xsi:type="dcterms:W3CDTF">2023-03-07T18:29:56Z</dcterms:modified>
</cp:coreProperties>
</file>